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263AA0"/>
    <a:srgbClr val="E6E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3" autoAdjust="0"/>
    <p:restoredTop sz="94660"/>
  </p:normalViewPr>
  <p:slideViewPr>
    <p:cSldViewPr snapToGrid="0">
      <p:cViewPr varScale="1">
        <p:scale>
          <a:sx n="64" d="100"/>
          <a:sy n="64" d="100"/>
        </p:scale>
        <p:origin x="42" y="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7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411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4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773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5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891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329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01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70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845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6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804B50-6769-4B20-8EB5-86D79475BBF1}" type="datetimeFigureOut">
              <a:rPr lang="he-IL" smtClean="0"/>
              <a:t>י"ג/סיון/תשע"ו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2E3BE7-FEDF-4AB4-B54B-E0DD2AEA226A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13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8222400" y="5205600"/>
            <a:ext cx="324000" cy="100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547200" y="4578446"/>
            <a:ext cx="11137750" cy="2255108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>
                <a:solidFill>
                  <a:schemeClr val="tx1"/>
                </a:solidFill>
                <a:latin typeface="AR CENA" panose="02000000000000000000" pitchFamily="2" charset="0"/>
              </a:rPr>
              <a:t>Human </a:t>
            </a:r>
            <a:r>
              <a:rPr lang="en-US" sz="6600" dirty="0" smtClean="0">
                <a:solidFill>
                  <a:schemeClr val="tx1"/>
                </a:solidFill>
                <a:latin typeface="AR CENA" panose="02000000000000000000" pitchFamily="2" charset="0"/>
              </a:rPr>
              <a:t>Resources. </a:t>
            </a:r>
            <a:r>
              <a:rPr lang="en-US" sz="6600" dirty="0" smtClean="0">
                <a:solidFill>
                  <a:schemeClr val="tx1"/>
                </a:solidFill>
                <a:latin typeface="AR CENA" panose="02000000000000000000" pitchFamily="2" charset="0"/>
              </a:rPr>
              <a:t>The Right </a:t>
            </a:r>
            <a:r>
              <a:rPr lang="en-US" sz="6600" dirty="0" smtClean="0">
                <a:solidFill>
                  <a:schemeClr val="tx1"/>
                </a:solidFill>
                <a:latin typeface="AR CENA" panose="02000000000000000000" pitchFamily="2" charset="0"/>
              </a:rPr>
              <a:t>Way</a:t>
            </a:r>
            <a:endParaRPr lang="he-IL" sz="6600" dirty="0">
              <a:solidFill>
                <a:schemeClr val="tx1"/>
              </a:solidFill>
              <a:latin typeface="AR CENA" panose="02000000000000000000" pitchFamily="2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46" y="690091"/>
            <a:ext cx="2794887" cy="28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66828" y="570816"/>
            <a:ext cx="9720072" cy="149961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263AA0"/>
                </a:solidFill>
                <a:latin typeface="AR CENA" panose="02000000000000000000" pitchFamily="2" charset="0"/>
              </a:rPr>
              <a:t>We are: </a:t>
            </a:r>
            <a:endParaRPr lang="he-IL" dirty="0">
              <a:solidFill>
                <a:srgbClr val="263AA0"/>
              </a:solidFill>
              <a:latin typeface="AR CENA" panose="020000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24128" y="1987550"/>
            <a:ext cx="10805472" cy="3952450"/>
          </a:xfrm>
        </p:spPr>
        <p:txBody>
          <a:bodyPr>
            <a:normAutofit/>
          </a:bodyPr>
          <a:lstStyle/>
          <a:p>
            <a:pPr algn="ctr" rtl="0"/>
            <a:r>
              <a:rPr lang="en-US" sz="4000" dirty="0" smtClean="0">
                <a:latin typeface="AR CENA" panose="02000000000000000000" pitchFamily="2" charset="0"/>
              </a:rPr>
              <a:t>We are all </a:t>
            </a:r>
            <a:r>
              <a:rPr lang="en-US" sz="4000" dirty="0">
                <a:latin typeface="AR CENA" panose="02000000000000000000" pitchFamily="2" charset="0"/>
              </a:rPr>
              <a:t>third-year students </a:t>
            </a:r>
            <a:r>
              <a:rPr lang="en-US" sz="4000" dirty="0" smtClean="0">
                <a:latin typeface="AR CENA" panose="02000000000000000000" pitchFamily="2" charset="0"/>
              </a:rPr>
              <a:t>programmers </a:t>
            </a:r>
            <a:r>
              <a:rPr lang="en-US" sz="4000" dirty="0">
                <a:latin typeface="AR CENA" panose="02000000000000000000" pitchFamily="2" charset="0"/>
              </a:rPr>
              <a:t>for Software Engineering in </a:t>
            </a:r>
            <a:r>
              <a:rPr lang="en-US" sz="4000" dirty="0" smtClean="0">
                <a:latin typeface="AR CENA" panose="02000000000000000000" pitchFamily="2" charset="0"/>
              </a:rPr>
              <a:t>JCE.</a:t>
            </a:r>
            <a:endParaRPr lang="en-US" sz="4000" dirty="0">
              <a:latin typeface="AR CENA" panose="02000000000000000000" pitchFamily="2" charset="0"/>
            </a:endParaRPr>
          </a:p>
          <a:p>
            <a:pPr marL="0" indent="0" algn="ctr">
              <a:buNone/>
            </a:pPr>
            <a:endParaRPr lang="en-US" sz="5500" dirty="0">
              <a:latin typeface="AR CENA" panose="02000000000000000000" pitchFamily="2" charset="0"/>
            </a:endParaRPr>
          </a:p>
          <a:p>
            <a:pPr marL="0" indent="0" algn="ctr">
              <a:buNone/>
            </a:pPr>
            <a:endParaRPr lang="en-US" sz="1600" dirty="0" smtClean="0">
              <a:latin typeface="AR CENA" panose="02000000000000000000" pitchFamily="2" charset="0"/>
            </a:endParaRPr>
          </a:p>
          <a:p>
            <a:pPr algn="ctr"/>
            <a:r>
              <a:rPr lang="en-US" sz="4800" dirty="0">
                <a:latin typeface="AR CENA" panose="02000000000000000000" pitchFamily="2" charset="0"/>
              </a:rPr>
              <a:t>NICE TO MEET YOU </a:t>
            </a:r>
            <a:r>
              <a:rPr lang="en-US" sz="4800" dirty="0" smtClean="0">
                <a:latin typeface="AR CENA" panose="02000000000000000000" pitchFamily="2" charset="0"/>
                <a:sym typeface="Wingdings" panose="05000000000000000000" pitchFamily="2" charset="2"/>
              </a:rPr>
              <a:t></a:t>
            </a:r>
            <a:endParaRPr lang="he-IL" sz="4800" dirty="0">
              <a:latin typeface="AR CENA" panose="020000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47" y="5202475"/>
            <a:ext cx="2707233" cy="172468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393" y="3020077"/>
            <a:ext cx="1642311" cy="164231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37" y="3066275"/>
            <a:ext cx="1555706" cy="154914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21" y="3094352"/>
            <a:ext cx="1605294" cy="160529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15" y="3020077"/>
            <a:ext cx="1520944" cy="169769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882" y="3094352"/>
            <a:ext cx="1811755" cy="154914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688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263AA0"/>
                </a:solidFill>
                <a:latin typeface="AR CENA" panose="02000000000000000000" pitchFamily="2" charset="0"/>
              </a:rPr>
              <a:t>The main idea</a:t>
            </a:r>
            <a:endParaRPr lang="he-IL" dirty="0">
              <a:solidFill>
                <a:srgbClr val="263AA0"/>
              </a:solidFill>
              <a:latin typeface="AR CENA" panose="020000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24128" y="2286000"/>
            <a:ext cx="10653522" cy="438785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5700" dirty="0" smtClean="0">
                <a:latin typeface="AR CENA" panose="02000000000000000000" pitchFamily="2" charset="0"/>
              </a:rPr>
              <a:t>“</a:t>
            </a:r>
            <a:r>
              <a:rPr lang="en-US" sz="5700" dirty="0" err="1" smtClean="0">
                <a:latin typeface="AR CENA" panose="02000000000000000000" pitchFamily="2" charset="0"/>
              </a:rPr>
              <a:t>MadeInJLM</a:t>
            </a:r>
            <a:r>
              <a:rPr lang="en-US" sz="5700" dirty="0" smtClean="0">
                <a:latin typeface="AR CENA" panose="02000000000000000000" pitchFamily="2" charset="0"/>
              </a:rPr>
              <a:t>” </a:t>
            </a:r>
            <a:r>
              <a:rPr lang="en-US" sz="5700" dirty="0" smtClean="0">
                <a:latin typeface="AR CENA" panose="02000000000000000000" pitchFamily="2" charset="0"/>
              </a:rPr>
              <a:t>wanted to change the concept of human resources in Jerusalem, we did it together!</a:t>
            </a:r>
          </a:p>
          <a:p>
            <a:pPr algn="ctr"/>
            <a:endParaRPr lang="en-US" sz="5700" dirty="0" smtClean="0">
              <a:latin typeface="AR CENA" panose="02000000000000000000" pitchFamily="2" charset="0"/>
            </a:endParaRPr>
          </a:p>
          <a:p>
            <a:pPr algn="ctr"/>
            <a:r>
              <a:rPr lang="en-US" sz="5700" dirty="0" smtClean="0">
                <a:latin typeface="AR CENA" panose="02000000000000000000" pitchFamily="2" charset="0"/>
              </a:rPr>
              <a:t>We </a:t>
            </a:r>
            <a:r>
              <a:rPr lang="en-US" sz="5700" dirty="0" smtClean="0">
                <a:latin typeface="AR CENA" panose="02000000000000000000" pitchFamily="2" charset="0"/>
              </a:rPr>
              <a:t>worked on the company side, building an interface to allow them to view and choose from a repository of </a:t>
            </a:r>
            <a:r>
              <a:rPr lang="en-US" sz="5700" dirty="0" smtClean="0">
                <a:latin typeface="AR CENA" panose="02000000000000000000" pitchFamily="2" charset="0"/>
              </a:rPr>
              <a:t>greats </a:t>
            </a:r>
            <a:r>
              <a:rPr lang="en-US" sz="5700" dirty="0" smtClean="0">
                <a:latin typeface="AR CENA" panose="02000000000000000000" pitchFamily="2" charset="0"/>
              </a:rPr>
              <a:t>students.</a:t>
            </a:r>
            <a:endParaRPr lang="en-US" sz="5700" dirty="0" smtClean="0">
              <a:latin typeface="AR CENA" panose="02000000000000000000" pitchFamily="2" charset="0"/>
            </a:endParaRPr>
          </a:p>
          <a:p>
            <a:pPr algn="ctr"/>
            <a:endParaRPr lang="en-US" sz="3600" dirty="0">
              <a:latin typeface="AR CENA" panose="02000000000000000000" pitchFamily="2" charset="0"/>
            </a:endParaRPr>
          </a:p>
          <a:p>
            <a:pPr algn="ctr"/>
            <a:r>
              <a:rPr lang="en-US" sz="3600" dirty="0" smtClean="0">
                <a:latin typeface="AR CENA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40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7849" y="234666"/>
            <a:ext cx="9618472" cy="132613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263AA0"/>
                </a:solidFill>
                <a:latin typeface="AR CENA" panose="02000000000000000000" pitchFamily="2" charset="0"/>
              </a:rPr>
              <a:t>FIRST DESIGEN </a:t>
            </a:r>
            <a:endParaRPr lang="he-IL" dirty="0">
              <a:solidFill>
                <a:srgbClr val="263AA0"/>
              </a:solidFill>
              <a:latin typeface="AR CENA" panose="02000000000000000000" pitchFamily="2" charset="0"/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50" y="1433760"/>
            <a:ext cx="9157670" cy="5151190"/>
          </a:xfrm>
        </p:spPr>
      </p:pic>
    </p:spTree>
    <p:extLst>
      <p:ext uri="{BB962C8B-B14F-4D97-AF65-F5344CB8AC3E}">
        <p14:creationId xmlns:p14="http://schemas.microsoft.com/office/powerpoint/2010/main" val="35802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36828" y="115316"/>
            <a:ext cx="9720072" cy="149961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263AA0"/>
                </a:solidFill>
                <a:latin typeface="AR CENA" panose="02000000000000000000" pitchFamily="2" charset="0"/>
              </a:rPr>
              <a:t>OUR FINAL DESIGN</a:t>
            </a:r>
            <a:endParaRPr lang="he-IL" dirty="0">
              <a:solidFill>
                <a:srgbClr val="263AA0"/>
              </a:solidFill>
              <a:latin typeface="AR CENA" panose="02000000000000000000" pitchFamily="2" charset="0"/>
            </a:endParaRPr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98" y="1201676"/>
            <a:ext cx="9769952" cy="5342942"/>
          </a:xfrm>
        </p:spPr>
      </p:pic>
    </p:spTree>
    <p:extLst>
      <p:ext uri="{BB962C8B-B14F-4D97-AF65-F5344CB8AC3E}">
        <p14:creationId xmlns:p14="http://schemas.microsoft.com/office/powerpoint/2010/main" val="36677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263AA0"/>
                </a:solidFill>
                <a:latin typeface="AR CENA" panose="02000000000000000000" pitchFamily="2" charset="0"/>
              </a:rPr>
              <a:t>thanks </a:t>
            </a:r>
            <a:r>
              <a:rPr lang="en-US" dirty="0" smtClean="0">
                <a:solidFill>
                  <a:srgbClr val="263AA0"/>
                </a:solidFill>
                <a:latin typeface="AR CENA" panose="02000000000000000000" pitchFamily="2" charset="0"/>
              </a:rPr>
              <a:t>to the </a:t>
            </a:r>
            <a:r>
              <a:rPr lang="en-US" dirty="0" smtClean="0">
                <a:solidFill>
                  <a:srgbClr val="263AA0"/>
                </a:solidFill>
                <a:latin typeface="AR CENA" panose="02000000000000000000" pitchFamily="2" charset="0"/>
              </a:rPr>
              <a:t>masters!</a:t>
            </a:r>
            <a:endParaRPr lang="he-IL" dirty="0">
              <a:solidFill>
                <a:srgbClr val="263AA0"/>
              </a:solidFill>
              <a:latin typeface="AR CENA" panose="020000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4018" y="2292178"/>
            <a:ext cx="10812162" cy="4023360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AR CENA" panose="02000000000000000000" pitchFamily="2" charset="0"/>
              </a:rPr>
              <a:t>To </a:t>
            </a:r>
            <a:r>
              <a:rPr lang="en-US" sz="3200" dirty="0" err="1" smtClean="0">
                <a:latin typeface="AR CENA" panose="02000000000000000000" pitchFamily="2" charset="0"/>
              </a:rPr>
              <a:t>MadeInJLM</a:t>
            </a:r>
            <a:r>
              <a:rPr lang="en-US" sz="3200" dirty="0" smtClean="0">
                <a:latin typeface="AR CENA" panose="02000000000000000000" pitchFamily="2" charset="0"/>
              </a:rPr>
              <a:t> and their awesome contact Tom </a:t>
            </a:r>
            <a:r>
              <a:rPr lang="en-US" sz="3200" dirty="0" err="1" smtClean="0">
                <a:latin typeface="AR CENA" panose="02000000000000000000" pitchFamily="2" charset="0"/>
              </a:rPr>
              <a:t>Wininger</a:t>
            </a:r>
            <a:r>
              <a:rPr lang="en-US" sz="3200" dirty="0" smtClean="0">
                <a:latin typeface="AR CENA" panose="02000000000000000000" pitchFamily="2" charset="0"/>
              </a:rPr>
              <a:t>.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sz="3200" dirty="0">
                <a:latin typeface="AR CENA" panose="02000000000000000000" pitchFamily="2" charset="0"/>
              </a:rPr>
              <a:t>To the course staff : DR. Reuven </a:t>
            </a:r>
            <a:r>
              <a:rPr lang="en-US" sz="3200" dirty="0" err="1">
                <a:latin typeface="AR CENA" panose="02000000000000000000" pitchFamily="2" charset="0"/>
              </a:rPr>
              <a:t>Yagel</a:t>
            </a:r>
            <a:r>
              <a:rPr lang="en-US" sz="3200" dirty="0">
                <a:latin typeface="AR CENA" panose="02000000000000000000" pitchFamily="2" charset="0"/>
              </a:rPr>
              <a:t>, </a:t>
            </a:r>
            <a:r>
              <a:rPr lang="en-US" sz="3200" dirty="0" err="1">
                <a:latin typeface="AR CENA" panose="02000000000000000000" pitchFamily="2" charset="0"/>
              </a:rPr>
              <a:t>Itamar</a:t>
            </a:r>
            <a:r>
              <a:rPr lang="en-US" sz="3200" dirty="0">
                <a:latin typeface="AR CENA" panose="02000000000000000000" pitchFamily="2" charset="0"/>
              </a:rPr>
              <a:t> </a:t>
            </a:r>
            <a:r>
              <a:rPr lang="en-US" sz="3200" dirty="0" err="1">
                <a:latin typeface="AR CENA" panose="02000000000000000000" pitchFamily="2" charset="0"/>
              </a:rPr>
              <a:t>Sharifi</a:t>
            </a:r>
            <a:r>
              <a:rPr lang="en-US" sz="3200" dirty="0">
                <a:latin typeface="AR CENA" panose="02000000000000000000" pitchFamily="2" charset="0"/>
              </a:rPr>
              <a:t> and </a:t>
            </a:r>
            <a:r>
              <a:rPr lang="en-US" sz="3200" dirty="0" err="1">
                <a:latin typeface="AR CENA" panose="02000000000000000000" pitchFamily="2" charset="0"/>
              </a:rPr>
              <a:t>Ziv</a:t>
            </a:r>
            <a:r>
              <a:rPr lang="en-US" sz="3200" dirty="0">
                <a:latin typeface="AR CENA" panose="02000000000000000000" pitchFamily="2" charset="0"/>
              </a:rPr>
              <a:t> </a:t>
            </a:r>
            <a:r>
              <a:rPr lang="en-US" sz="3200" dirty="0" err="1">
                <a:latin typeface="AR CENA" panose="02000000000000000000" pitchFamily="2" charset="0"/>
              </a:rPr>
              <a:t>Moraly</a:t>
            </a:r>
            <a:endParaRPr lang="en-US" sz="3200" dirty="0">
              <a:latin typeface="AR CENA" panose="02000000000000000000" pitchFamily="2" charset="0"/>
            </a:endParaRP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AR CENA" panose="02000000000000000000" pitchFamily="2" charset="0"/>
              </a:rPr>
              <a:t>To the other groups 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AR CENA" panose="02000000000000000000" pitchFamily="2" charset="0"/>
              </a:rPr>
              <a:t>To our GREAT TEAM.</a:t>
            </a:r>
          </a:p>
          <a:p>
            <a:pPr algn="l"/>
            <a:r>
              <a:rPr lang="en-US" sz="2800" dirty="0" smtClean="0">
                <a:latin typeface="AR CENA" panose="02000000000000000000" pitchFamily="2" charset="0"/>
              </a:rPr>
              <a:t>  </a:t>
            </a:r>
            <a:endParaRPr lang="en-US" sz="2800" dirty="0">
              <a:latin typeface="AR CENA" panose="02000000000000000000" pitchFamily="2" charset="0"/>
            </a:endParaRPr>
          </a:p>
          <a:p>
            <a:pPr marL="128016" lvl="1" indent="0" algn="l">
              <a:buNone/>
            </a:pPr>
            <a:r>
              <a:rPr lang="en-US" sz="2800" dirty="0" smtClean="0">
                <a:latin typeface="AR CENA" panose="02000000000000000000" pitchFamily="2" charset="0"/>
              </a:rPr>
              <a:t>		</a:t>
            </a:r>
            <a:endParaRPr lang="he-IL" sz="2800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ינטגרל">
  <a:themeElements>
    <a:clrScheme name="אינטגרל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אינטגרל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ינטגרל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</TotalTime>
  <Words>117</Words>
  <Application>Microsoft Office PowerPoint</Application>
  <PresentationFormat>מסך רחב</PresentationFormat>
  <Paragraphs>21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3" baseType="lpstr">
      <vt:lpstr>AR CENA</vt:lpstr>
      <vt:lpstr>Levenim MT</vt:lpstr>
      <vt:lpstr>Tw Cen MT</vt:lpstr>
      <vt:lpstr>Tw Cen MT Condensed</vt:lpstr>
      <vt:lpstr>Wingdings</vt:lpstr>
      <vt:lpstr>Wingdings 3</vt:lpstr>
      <vt:lpstr>אינטגרל</vt:lpstr>
      <vt:lpstr>מצגת של PowerPoint</vt:lpstr>
      <vt:lpstr>We are: </vt:lpstr>
      <vt:lpstr>The main idea</vt:lpstr>
      <vt:lpstr>FIRST DESIGEN </vt:lpstr>
      <vt:lpstr>OUR FINAL DESIGN</vt:lpstr>
      <vt:lpstr>thanks to the masters!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Moria Tuchband</dc:creator>
  <cp:lastModifiedBy>Noy Barak</cp:lastModifiedBy>
  <cp:revision>16</cp:revision>
  <dcterms:created xsi:type="dcterms:W3CDTF">2016-06-19T12:56:15Z</dcterms:created>
  <dcterms:modified xsi:type="dcterms:W3CDTF">2016-06-19T15:32:07Z</dcterms:modified>
</cp:coreProperties>
</file>