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3AA0"/>
    <a:srgbClr val="E6E8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3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2804B50-6769-4B20-8EB5-86D79475BBF1}" type="datetimeFigureOut">
              <a:rPr lang="he-IL" smtClean="0"/>
              <a:t>י"ג/סיון/תשע"ו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3BE7-FEDF-4AB4-B54B-E0DD2AEA226A}" type="slidenum">
              <a:rPr lang="he-IL" smtClean="0"/>
              <a:t>‹#›</a:t>
            </a:fld>
            <a:endParaRPr lang="he-I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371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04B50-6769-4B20-8EB5-86D79475BBF1}" type="datetimeFigureOut">
              <a:rPr lang="he-IL" smtClean="0"/>
              <a:t>י"ג/סיון/תשע"ו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3BE7-FEDF-4AB4-B54B-E0DD2AEA22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411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04B50-6769-4B20-8EB5-86D79475BBF1}" type="datetimeFigureOut">
              <a:rPr lang="he-IL" smtClean="0"/>
              <a:t>י"ג/סיון/תשע"ו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3BE7-FEDF-4AB4-B54B-E0DD2AEA226A}" type="slidenum">
              <a:rPr lang="he-IL" smtClean="0"/>
              <a:t>‹#›</a:t>
            </a:fld>
            <a:endParaRPr lang="he-IL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140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04B50-6769-4B20-8EB5-86D79475BBF1}" type="datetimeFigureOut">
              <a:rPr lang="he-IL" smtClean="0"/>
              <a:t>י"ג/סיון/תשע"ו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3BE7-FEDF-4AB4-B54B-E0DD2AEA22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7733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04B50-6769-4B20-8EB5-86D79475BBF1}" type="datetimeFigureOut">
              <a:rPr lang="he-IL" smtClean="0"/>
              <a:t>י"ג/סיון/תשע"ו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3BE7-FEDF-4AB4-B54B-E0DD2AEA226A}" type="slidenum">
              <a:rPr lang="he-IL" smtClean="0"/>
              <a:t>‹#›</a:t>
            </a:fld>
            <a:endParaRPr lang="he-I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950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04B50-6769-4B20-8EB5-86D79475BBF1}" type="datetimeFigureOut">
              <a:rPr lang="he-IL" smtClean="0"/>
              <a:t>י"ג/סיון/תשע"ו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3BE7-FEDF-4AB4-B54B-E0DD2AEA22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891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04B50-6769-4B20-8EB5-86D79475BBF1}" type="datetimeFigureOut">
              <a:rPr lang="he-IL" smtClean="0"/>
              <a:t>י"ג/סיון/תשע"ו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3BE7-FEDF-4AB4-B54B-E0DD2AEA22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43298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04B50-6769-4B20-8EB5-86D79475BBF1}" type="datetimeFigureOut">
              <a:rPr lang="he-IL" smtClean="0"/>
              <a:t>י"ג/סיון/תשע"ו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3BE7-FEDF-4AB4-B54B-E0DD2AEA22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0163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04B50-6769-4B20-8EB5-86D79475BBF1}" type="datetimeFigureOut">
              <a:rPr lang="he-IL" smtClean="0"/>
              <a:t>י"ג/סיון/תשע"ו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3BE7-FEDF-4AB4-B54B-E0DD2AEA22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9709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04B50-6769-4B20-8EB5-86D79475BBF1}" type="datetimeFigureOut">
              <a:rPr lang="he-IL" smtClean="0"/>
              <a:t>י"ג/סיון/תשע"ו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3BE7-FEDF-4AB4-B54B-E0DD2AEA22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8458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04B50-6769-4B20-8EB5-86D79475BBF1}" type="datetimeFigureOut">
              <a:rPr lang="he-IL" smtClean="0"/>
              <a:t>י"ג/סיון/תשע"ו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3BE7-FEDF-4AB4-B54B-E0DD2AEA226A}" type="slidenum">
              <a:rPr lang="he-IL" smtClean="0"/>
              <a:t>‹#›</a:t>
            </a:fld>
            <a:endParaRPr lang="he-I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16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2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2804B50-6769-4B20-8EB5-86D79475BBF1}" type="datetimeFigureOut">
              <a:rPr lang="he-IL" smtClean="0"/>
              <a:t>י"ג/סיון/תשע"ו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02E3BE7-FEDF-4AB4-B54B-E0DD2AEA226A}" type="slidenum">
              <a:rPr lang="he-IL" smtClean="0"/>
              <a:t>‹#›</a:t>
            </a:fld>
            <a:endParaRPr lang="he-IL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138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1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162050" y="4602892"/>
            <a:ext cx="10299700" cy="2255108"/>
          </a:xfrm>
        </p:spPr>
        <p:txBody>
          <a:bodyPr>
            <a:normAutofit/>
          </a:bodyPr>
          <a:lstStyle/>
          <a:p>
            <a:pPr algn="l"/>
            <a:r>
              <a:rPr lang="en-US" sz="6600" dirty="0" smtClean="0">
                <a:solidFill>
                  <a:schemeClr val="tx1"/>
                </a:solidFill>
                <a:latin typeface="AR CENA" panose="02000000000000000000" pitchFamily="2" charset="0"/>
              </a:rPr>
              <a:t>Human Resources The Right Way!!</a:t>
            </a:r>
            <a:endParaRPr lang="he-IL" sz="6600" dirty="0">
              <a:solidFill>
                <a:schemeClr val="tx1"/>
              </a:solidFill>
              <a:latin typeface="AR CENA" panose="02000000000000000000" pitchFamily="2" charset="0"/>
            </a:endParaRPr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946" y="690091"/>
            <a:ext cx="2794887" cy="280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78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263AA0"/>
                </a:solidFill>
                <a:latin typeface="AR CENA" panose="02000000000000000000" pitchFamily="2" charset="0"/>
              </a:rPr>
              <a:t>We are: </a:t>
            </a:r>
            <a:endParaRPr lang="he-IL" dirty="0">
              <a:solidFill>
                <a:srgbClr val="263AA0"/>
              </a:solidFill>
              <a:latin typeface="AR CENA" panose="02000000000000000000" pitchFamily="2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24128" y="1987550"/>
            <a:ext cx="9720073" cy="432181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AR CENA" panose="02000000000000000000" pitchFamily="2" charset="0"/>
              </a:rPr>
              <a:t>We </a:t>
            </a:r>
            <a:r>
              <a:rPr lang="en-US" sz="4800" dirty="0" smtClean="0">
                <a:latin typeface="AR CENA" panose="02000000000000000000" pitchFamily="2" charset="0"/>
              </a:rPr>
              <a:t>are all </a:t>
            </a:r>
            <a:r>
              <a:rPr lang="en-US" sz="4800" dirty="0">
                <a:latin typeface="AR CENA" panose="02000000000000000000" pitchFamily="2" charset="0"/>
              </a:rPr>
              <a:t>third-year students </a:t>
            </a:r>
            <a:r>
              <a:rPr lang="en-US" sz="4800" dirty="0" smtClean="0">
                <a:latin typeface="AR CENA" panose="02000000000000000000" pitchFamily="2" charset="0"/>
              </a:rPr>
              <a:t>programmers for</a:t>
            </a:r>
          </a:p>
          <a:p>
            <a:pPr algn="ctr"/>
            <a:r>
              <a:rPr lang="en-US" sz="4800" dirty="0" smtClean="0">
                <a:latin typeface="AR CENA" panose="02000000000000000000" pitchFamily="2" charset="0"/>
              </a:rPr>
              <a:t>Software </a:t>
            </a:r>
            <a:r>
              <a:rPr lang="en-US" sz="4800" dirty="0">
                <a:latin typeface="AR CENA" panose="02000000000000000000" pitchFamily="2" charset="0"/>
              </a:rPr>
              <a:t>Engineering </a:t>
            </a:r>
            <a:r>
              <a:rPr lang="en-US" sz="4800" dirty="0" smtClean="0">
                <a:latin typeface="AR CENA" panose="02000000000000000000" pitchFamily="2" charset="0"/>
              </a:rPr>
              <a:t>in JCE</a:t>
            </a:r>
            <a:r>
              <a:rPr lang="en-US" sz="4800" dirty="0" smtClean="0">
                <a:latin typeface="AR CENA" panose="02000000000000000000" pitchFamily="2" charset="0"/>
              </a:rPr>
              <a:t>.</a:t>
            </a:r>
          </a:p>
          <a:p>
            <a:pPr algn="ctr"/>
            <a:endParaRPr lang="en-US" sz="4800" dirty="0" smtClean="0">
              <a:latin typeface="AR CENA" panose="02000000000000000000" pitchFamily="2" charset="0"/>
            </a:endParaRPr>
          </a:p>
          <a:p>
            <a:pPr algn="ctr"/>
            <a:r>
              <a:rPr lang="en-US" sz="4800" dirty="0">
                <a:latin typeface="AR CENA" panose="02000000000000000000" pitchFamily="2" charset="0"/>
              </a:rPr>
              <a:t>NICE TO MEET YOU </a:t>
            </a:r>
            <a:r>
              <a:rPr lang="en-US" sz="4800" dirty="0" smtClean="0">
                <a:latin typeface="AR CENA" panose="02000000000000000000" pitchFamily="2" charset="0"/>
                <a:sym typeface="Wingdings" panose="05000000000000000000" pitchFamily="2" charset="2"/>
              </a:rPr>
              <a:t></a:t>
            </a:r>
            <a:endParaRPr lang="he-IL" sz="4800" dirty="0">
              <a:latin typeface="AR CENA" panose="02000000000000000000" pitchFamily="2" charset="0"/>
              <a:sym typeface="Wingdings" panose="05000000000000000000" pitchFamily="2" charset="2"/>
            </a:endParaRP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541" y="4864075"/>
            <a:ext cx="2707233" cy="172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87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l="-26000" r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263AA0"/>
                </a:solidFill>
                <a:latin typeface="AR CENA" panose="02000000000000000000" pitchFamily="2" charset="0"/>
              </a:rPr>
              <a:t>The main idea</a:t>
            </a:r>
            <a:endParaRPr lang="he-IL" dirty="0">
              <a:solidFill>
                <a:srgbClr val="263AA0"/>
              </a:solidFill>
              <a:latin typeface="AR CENA" panose="02000000000000000000" pitchFamily="2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24128" y="2286000"/>
            <a:ext cx="10653522" cy="4387850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5700" dirty="0" err="1" smtClean="0">
                <a:latin typeface="AR CENA" panose="02000000000000000000" pitchFamily="2" charset="0"/>
              </a:rPr>
              <a:t>MadeInJLM</a:t>
            </a:r>
            <a:r>
              <a:rPr lang="en-US" sz="5700" dirty="0" smtClean="0">
                <a:latin typeface="AR CENA" panose="02000000000000000000" pitchFamily="2" charset="0"/>
              </a:rPr>
              <a:t> </a:t>
            </a:r>
            <a:r>
              <a:rPr lang="en-US" sz="5700" dirty="0" smtClean="0">
                <a:latin typeface="AR CENA" panose="02000000000000000000" pitchFamily="2" charset="0"/>
              </a:rPr>
              <a:t>wanted </a:t>
            </a:r>
            <a:r>
              <a:rPr lang="en-US" sz="5700" dirty="0" smtClean="0">
                <a:latin typeface="AR CENA" panose="02000000000000000000" pitchFamily="2" charset="0"/>
              </a:rPr>
              <a:t>to change the concept of human resources in Jerusalem, we did it together!</a:t>
            </a:r>
          </a:p>
          <a:p>
            <a:pPr algn="ctr"/>
            <a:endParaRPr lang="en-US" sz="5700" dirty="0" smtClean="0">
              <a:latin typeface="AR CENA" panose="02000000000000000000" pitchFamily="2" charset="0"/>
            </a:endParaRPr>
          </a:p>
          <a:p>
            <a:pPr algn="ctr"/>
            <a:r>
              <a:rPr lang="en-US" sz="5700" dirty="0" smtClean="0">
                <a:latin typeface="AR CENA" panose="02000000000000000000" pitchFamily="2" charset="0"/>
              </a:rPr>
              <a:t>We worked on the company side, building an interface to allow them to view and choose from a repository of awesome students </a:t>
            </a:r>
          </a:p>
          <a:p>
            <a:pPr algn="ctr"/>
            <a:endParaRPr lang="en-US" sz="3600" dirty="0">
              <a:latin typeface="AR CENA" panose="02000000000000000000" pitchFamily="2" charset="0"/>
            </a:endParaRPr>
          </a:p>
          <a:p>
            <a:pPr algn="ctr"/>
            <a:r>
              <a:rPr lang="en-US" sz="3600" dirty="0" smtClean="0">
                <a:latin typeface="AR CENA" panose="020000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406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l="-26000" r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08228" y="299466"/>
            <a:ext cx="9618472" cy="1326134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263AA0"/>
                </a:solidFill>
                <a:latin typeface="AR CENA" panose="02000000000000000000" pitchFamily="2" charset="0"/>
              </a:rPr>
              <a:t>FIRST DESIGEN </a:t>
            </a:r>
            <a:endParaRPr lang="he-IL" dirty="0">
              <a:solidFill>
                <a:srgbClr val="263AA0"/>
              </a:solidFill>
              <a:latin typeface="AR CENA" panose="02000000000000000000" pitchFamily="2" charset="0"/>
            </a:endParaRPr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250" y="1433760"/>
            <a:ext cx="9157670" cy="5151190"/>
          </a:xfrm>
        </p:spPr>
      </p:pic>
    </p:spTree>
    <p:extLst>
      <p:ext uri="{BB962C8B-B14F-4D97-AF65-F5344CB8AC3E}">
        <p14:creationId xmlns:p14="http://schemas.microsoft.com/office/powerpoint/2010/main" val="358021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36828" y="115316"/>
            <a:ext cx="9720072" cy="1499616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263AA0"/>
                </a:solidFill>
                <a:latin typeface="AR CENA" panose="02000000000000000000" pitchFamily="2" charset="0"/>
              </a:rPr>
              <a:t>And </a:t>
            </a:r>
            <a:r>
              <a:rPr lang="en-US" dirty="0" err="1" smtClean="0">
                <a:solidFill>
                  <a:srgbClr val="263AA0"/>
                </a:solidFill>
                <a:latin typeface="AR CENA" panose="02000000000000000000" pitchFamily="2" charset="0"/>
              </a:rPr>
              <a:t>nowww</a:t>
            </a:r>
            <a:r>
              <a:rPr lang="en-US" dirty="0" smtClean="0">
                <a:solidFill>
                  <a:srgbClr val="263AA0"/>
                </a:solidFill>
                <a:latin typeface="AR CENA" panose="02000000000000000000" pitchFamily="2" charset="0"/>
              </a:rPr>
              <a:t>….</a:t>
            </a:r>
            <a:endParaRPr lang="he-IL" dirty="0">
              <a:solidFill>
                <a:srgbClr val="263AA0"/>
              </a:solidFill>
              <a:latin typeface="AR CENA" panose="02000000000000000000" pitchFamily="2" charset="0"/>
            </a:endParaRPr>
          </a:p>
        </p:txBody>
      </p:sp>
      <p:pic>
        <p:nvPicPr>
          <p:cNvPr id="6" name="מציין מיקום תוכן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798" y="1201676"/>
            <a:ext cx="9769952" cy="5342942"/>
          </a:xfrm>
        </p:spPr>
      </p:pic>
    </p:spTree>
    <p:extLst>
      <p:ext uri="{BB962C8B-B14F-4D97-AF65-F5344CB8AC3E}">
        <p14:creationId xmlns:p14="http://schemas.microsoft.com/office/powerpoint/2010/main" val="366770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l="-26000" r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63AA0"/>
                </a:solidFill>
                <a:latin typeface="AR CENA" panose="02000000000000000000" pitchFamily="2" charset="0"/>
              </a:rPr>
              <a:t>And finally thank to the masters</a:t>
            </a:r>
            <a:endParaRPr lang="he-IL" dirty="0">
              <a:solidFill>
                <a:srgbClr val="263AA0"/>
              </a:solidFill>
              <a:latin typeface="AR CENA" panose="02000000000000000000" pitchFamily="2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24018" y="2292178"/>
            <a:ext cx="10812162" cy="402336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latin typeface="AR CENA" panose="02000000000000000000" pitchFamily="2" charset="0"/>
              </a:rPr>
              <a:t>To </a:t>
            </a:r>
            <a:r>
              <a:rPr lang="en-US" sz="3200" dirty="0" err="1" smtClean="0">
                <a:latin typeface="AR CENA" panose="02000000000000000000" pitchFamily="2" charset="0"/>
              </a:rPr>
              <a:t>MadeInJLM</a:t>
            </a:r>
            <a:r>
              <a:rPr lang="en-US" sz="3200" dirty="0" smtClean="0">
                <a:latin typeface="AR CENA" panose="02000000000000000000" pitchFamily="2" charset="0"/>
              </a:rPr>
              <a:t> and their awesome contact Tom </a:t>
            </a:r>
            <a:r>
              <a:rPr lang="en-US" sz="3200" dirty="0" err="1" smtClean="0">
                <a:latin typeface="AR CENA" panose="02000000000000000000" pitchFamily="2" charset="0"/>
              </a:rPr>
              <a:t>Wininger</a:t>
            </a:r>
            <a:r>
              <a:rPr lang="en-US" sz="3200" dirty="0" smtClean="0">
                <a:latin typeface="AR CENA" panose="02000000000000000000" pitchFamily="2" charset="0"/>
              </a:rPr>
              <a:t>.</a:t>
            </a:r>
            <a:endParaRPr lang="en-US" sz="3200" dirty="0" smtClean="0">
              <a:latin typeface="AR CENA" panose="02000000000000000000" pitchFamily="2" charset="0"/>
            </a:endParaRPr>
          </a:p>
          <a:p>
            <a:pPr algn="l"/>
            <a:r>
              <a:rPr lang="en-US" sz="3200" dirty="0" smtClean="0">
                <a:latin typeface="AR CENA" panose="02000000000000000000" pitchFamily="2" charset="0"/>
              </a:rPr>
              <a:t>To </a:t>
            </a:r>
            <a:r>
              <a:rPr lang="en-US" sz="3200" dirty="0" smtClean="0">
                <a:latin typeface="AR CENA" panose="02000000000000000000" pitchFamily="2" charset="0"/>
              </a:rPr>
              <a:t>the course staff : DR. Reuven </a:t>
            </a:r>
            <a:r>
              <a:rPr lang="en-US" sz="3200" dirty="0" err="1" smtClean="0">
                <a:latin typeface="AR CENA" panose="02000000000000000000" pitchFamily="2" charset="0"/>
              </a:rPr>
              <a:t>Yagel</a:t>
            </a:r>
            <a:r>
              <a:rPr lang="en-US" sz="3200" dirty="0">
                <a:latin typeface="AR CENA" panose="02000000000000000000" pitchFamily="2" charset="0"/>
              </a:rPr>
              <a:t>,</a:t>
            </a:r>
            <a:r>
              <a:rPr lang="en-US" sz="3200" dirty="0" smtClean="0">
                <a:latin typeface="AR CENA" panose="02000000000000000000" pitchFamily="2" charset="0"/>
              </a:rPr>
              <a:t> </a:t>
            </a:r>
            <a:r>
              <a:rPr lang="en-US" sz="3200" dirty="0" err="1" smtClean="0">
                <a:latin typeface="AR CENA" panose="02000000000000000000" pitchFamily="2" charset="0"/>
              </a:rPr>
              <a:t>Itamar</a:t>
            </a:r>
            <a:r>
              <a:rPr lang="en-US" sz="3200" dirty="0" smtClean="0">
                <a:latin typeface="AR CENA" panose="02000000000000000000" pitchFamily="2" charset="0"/>
              </a:rPr>
              <a:t> </a:t>
            </a:r>
            <a:r>
              <a:rPr lang="en-US" sz="3200" dirty="0" err="1" smtClean="0">
                <a:latin typeface="AR CENA" panose="02000000000000000000" pitchFamily="2" charset="0"/>
              </a:rPr>
              <a:t>Sharifi</a:t>
            </a:r>
            <a:r>
              <a:rPr lang="en-US" sz="3200" dirty="0" smtClean="0">
                <a:latin typeface="AR CENA" panose="02000000000000000000" pitchFamily="2" charset="0"/>
              </a:rPr>
              <a:t> and </a:t>
            </a:r>
            <a:r>
              <a:rPr lang="en-US" sz="3200" dirty="0" err="1" smtClean="0">
                <a:latin typeface="AR CENA" panose="02000000000000000000" pitchFamily="2" charset="0"/>
              </a:rPr>
              <a:t>Ziv</a:t>
            </a:r>
            <a:r>
              <a:rPr lang="en-US" sz="3200" dirty="0" smtClean="0">
                <a:latin typeface="AR CENA" panose="02000000000000000000" pitchFamily="2" charset="0"/>
              </a:rPr>
              <a:t> </a:t>
            </a:r>
            <a:r>
              <a:rPr lang="en-US" sz="3200" dirty="0" err="1" smtClean="0">
                <a:latin typeface="AR CENA" panose="02000000000000000000" pitchFamily="2" charset="0"/>
              </a:rPr>
              <a:t>Moraly</a:t>
            </a:r>
            <a:endParaRPr lang="en-US" sz="3200" dirty="0" smtClean="0">
              <a:latin typeface="AR CENA" panose="02000000000000000000" pitchFamily="2" charset="0"/>
            </a:endParaRPr>
          </a:p>
          <a:p>
            <a:pPr algn="l"/>
            <a:r>
              <a:rPr lang="en-US" sz="3200" dirty="0" smtClean="0">
                <a:latin typeface="AR CENA" panose="02000000000000000000" pitchFamily="2" charset="0"/>
              </a:rPr>
              <a:t>To </a:t>
            </a:r>
            <a:r>
              <a:rPr lang="en-US" sz="3200" dirty="0" smtClean="0">
                <a:latin typeface="AR CENA" panose="02000000000000000000" pitchFamily="2" charset="0"/>
              </a:rPr>
              <a:t>the other </a:t>
            </a:r>
            <a:r>
              <a:rPr lang="en-US" sz="3200" dirty="0" err="1" smtClean="0">
                <a:latin typeface="AR CENA" panose="02000000000000000000" pitchFamily="2" charset="0"/>
              </a:rPr>
              <a:t>taem</a:t>
            </a:r>
            <a:endParaRPr lang="en-US" sz="3200" dirty="0" smtClean="0">
              <a:latin typeface="AR CENA" panose="02000000000000000000" pitchFamily="2" charset="0"/>
            </a:endParaRPr>
          </a:p>
          <a:p>
            <a:pPr algn="l"/>
            <a:r>
              <a:rPr lang="en-US" sz="3200" dirty="0" smtClean="0">
                <a:latin typeface="AR CENA" panose="02000000000000000000" pitchFamily="2" charset="0"/>
              </a:rPr>
              <a:t>To </a:t>
            </a:r>
            <a:r>
              <a:rPr lang="en-US" sz="3200" dirty="0" smtClean="0">
                <a:latin typeface="AR CENA" panose="02000000000000000000" pitchFamily="2" charset="0"/>
              </a:rPr>
              <a:t>our great T-E-A-M</a:t>
            </a:r>
            <a:endParaRPr lang="he-IL" sz="3400" dirty="0" smtClean="0">
              <a:latin typeface="AR CENA" panose="02000000000000000000" pitchFamily="2" charset="0"/>
            </a:endParaRPr>
          </a:p>
          <a:p>
            <a:pPr algn="l"/>
            <a:r>
              <a:rPr lang="en-US" sz="2800" dirty="0" smtClean="0">
                <a:latin typeface="AR CENA" panose="02000000000000000000" pitchFamily="2" charset="0"/>
              </a:rPr>
              <a:t>  </a:t>
            </a:r>
            <a:endParaRPr lang="en-US" sz="2800" dirty="0">
              <a:latin typeface="AR CENA" panose="02000000000000000000" pitchFamily="2" charset="0"/>
            </a:endParaRPr>
          </a:p>
          <a:p>
            <a:pPr marL="128016" lvl="1" indent="0" algn="l">
              <a:buNone/>
            </a:pPr>
            <a:r>
              <a:rPr lang="en-US" sz="2800" dirty="0" smtClean="0">
                <a:latin typeface="AR CENA" panose="02000000000000000000" pitchFamily="2" charset="0"/>
              </a:rPr>
              <a:t>		</a:t>
            </a:r>
            <a:endParaRPr lang="he-IL" sz="2800" dirty="0">
              <a:latin typeface="AR CEN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37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אינטגרל">
  <a:themeElements>
    <a:clrScheme name="אינטגרל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אינטגרל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אינטגרל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60</TotalTime>
  <Words>114</Words>
  <Application>Microsoft Office PowerPoint</Application>
  <PresentationFormat>מסך רחב</PresentationFormat>
  <Paragraphs>21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3" baseType="lpstr">
      <vt:lpstr>AR CENA</vt:lpstr>
      <vt:lpstr>Levenim MT</vt:lpstr>
      <vt:lpstr>Tw Cen MT</vt:lpstr>
      <vt:lpstr>Tw Cen MT Condensed</vt:lpstr>
      <vt:lpstr>Wingdings</vt:lpstr>
      <vt:lpstr>Wingdings 3</vt:lpstr>
      <vt:lpstr>אינטגרל</vt:lpstr>
      <vt:lpstr>מצגת של PowerPoint</vt:lpstr>
      <vt:lpstr>We are: </vt:lpstr>
      <vt:lpstr>The main idea</vt:lpstr>
      <vt:lpstr>FIRST DESIGEN </vt:lpstr>
      <vt:lpstr>And nowww….</vt:lpstr>
      <vt:lpstr>And finally thank to the masters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Moria Tuchband</dc:creator>
  <cp:lastModifiedBy>Moria Tuchband</cp:lastModifiedBy>
  <cp:revision>10</cp:revision>
  <dcterms:created xsi:type="dcterms:W3CDTF">2016-06-19T12:56:15Z</dcterms:created>
  <dcterms:modified xsi:type="dcterms:W3CDTF">2016-06-19T13:57:46Z</dcterms:modified>
</cp:coreProperties>
</file>