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190C2-22E8-4FEB-A0E0-D5FF7FB2548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43D3F-9808-47E8-9609-2CD08946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0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43D3F-9808-47E8-9609-2CD0894633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2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C79-0AEF-42D7-A05D-B77AB042019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3201-05CF-4E4F-B4DA-5248588D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2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C79-0AEF-42D7-A05D-B77AB042019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3201-05CF-4E4F-B4DA-5248588D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9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C79-0AEF-42D7-A05D-B77AB042019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3201-05CF-4E4F-B4DA-5248588D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7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C79-0AEF-42D7-A05D-B77AB042019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3201-05CF-4E4F-B4DA-5248588DEF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116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C79-0AEF-42D7-A05D-B77AB042019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3201-05CF-4E4F-B4DA-5248588D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5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C79-0AEF-42D7-A05D-B77AB042019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3201-05CF-4E4F-B4DA-5248588D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0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C79-0AEF-42D7-A05D-B77AB042019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3201-05CF-4E4F-B4DA-5248588D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3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C79-0AEF-42D7-A05D-B77AB042019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3201-05CF-4E4F-B4DA-5248588D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54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C79-0AEF-42D7-A05D-B77AB042019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3201-05CF-4E4F-B4DA-5248588D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0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C79-0AEF-42D7-A05D-B77AB042019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3201-05CF-4E4F-B4DA-5248588D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3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C79-0AEF-42D7-A05D-B77AB042019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3201-05CF-4E4F-B4DA-5248588D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0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C79-0AEF-42D7-A05D-B77AB042019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3201-05CF-4E4F-B4DA-5248588D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3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C79-0AEF-42D7-A05D-B77AB042019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3201-05CF-4E4F-B4DA-5248588D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8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C79-0AEF-42D7-A05D-B77AB042019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3201-05CF-4E4F-B4DA-5248588D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9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C79-0AEF-42D7-A05D-B77AB042019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3201-05CF-4E4F-B4DA-5248588D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8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C79-0AEF-42D7-A05D-B77AB042019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3201-05CF-4E4F-B4DA-5248588D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3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C79-0AEF-42D7-A05D-B77AB042019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3201-05CF-4E4F-B4DA-5248588D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3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C1CC79-0AEF-42D7-A05D-B77AB042019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3201-05CF-4E4F-B4DA-5248588D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34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://www.calebstorkey.co.uk/wp-content/uploads/2011/05/Business-Spring-Cle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155" y="4318526"/>
            <a:ext cx="2611272" cy="238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onlife.co.il/sites/default/files/uploads/article/25360/images/2b3c2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8" y="151408"/>
            <a:ext cx="2787605" cy="171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blogs-images.forbes.com/jennagoudreau/files/2011/01/0131_messy-office_400x4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270" y="14653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blog.spacesavers.com/wp-content/uploads/2015/03/SS-cluttered-des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326" y="4068037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.min.ms/a/0/593/zvucp2ovs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46" y="2183201"/>
            <a:ext cx="4394126" cy="247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www.slane.co.nz/images/mes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055" y="4423091"/>
            <a:ext cx="2857500" cy="225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drdeclutterblog.com/wp-content/uploads/2010/01/office-mess00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944" y="4958"/>
            <a:ext cx="3386330" cy="253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upcake.iblog.co.za/files/2012/06/messy-office-cartoon_thumb1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703" y="1993049"/>
            <a:ext cx="3261764" cy="221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getbeth.com/Images/60mingraphics/office%20mess%204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46" y="4766399"/>
            <a:ext cx="3754112" cy="214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aterhy.com/wp-content/uploads/2013/02/Clutter-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298" y="2323375"/>
            <a:ext cx="2601463" cy="244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033d8fd.netsolhost.com/wp-content/uploads/2014/04/Work_Overload_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696" y="208415"/>
            <a:ext cx="214312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://www.tigerlillysadmin.co.uk/wp-content/uploads/2015/07/Mess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543" y="385305"/>
            <a:ext cx="25241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70" y="997431"/>
            <a:ext cx="11428870" cy="420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6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30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5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2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2" tmFilter="0, 0; 0.125,0.2665; 0.25,0.4; 0.375,0.465; 0.5,0.5;  0.625,0.535; 0.75,0.6; 0.875,0.7335; 1,1">
                                          <p:stCondLst>
                                            <p:cond delay="82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" tmFilter="0, 0; 0.125,0.2665; 0.25,0.4; 0.375,0.465; 0.5,0.5;  0.625,0.535; 0.75,0.6; 0.875,0.7335; 1,1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1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" decel="50000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">
                                          <p:stCondLst>
                                            <p:cond delay="161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" decel="50000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" decel="50000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" decel="50000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5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50"/>
                            </p:stCondLst>
                            <p:childTnLst>
                              <p:par>
                                <p:cTn id="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25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805217" y="2483893"/>
            <a:ext cx="10727141" cy="4164273"/>
          </a:xfrm>
        </p:spPr>
        <p:txBody>
          <a:bodyPr>
            <a:noAutofit/>
          </a:bodyPr>
          <a:lstStyle/>
          <a:p>
            <a:pPr algn="r"/>
            <a:r>
              <a:rPr lang="he-IL" sz="2400" dirty="0" err="1" smtClean="0"/>
              <a:t>החיפשת</a:t>
            </a:r>
            <a:r>
              <a:rPr lang="he-IL" sz="2400" dirty="0" smtClean="0"/>
              <a:t> עובד </a:t>
            </a:r>
            <a:r>
              <a:rPr lang="he-IL" sz="2400" b="1" dirty="0" smtClean="0"/>
              <a:t>ולא מצאת?</a:t>
            </a:r>
          </a:p>
          <a:p>
            <a:pPr algn="r"/>
            <a:r>
              <a:rPr lang="he-IL" sz="2400" dirty="0" smtClean="0"/>
              <a:t>הרצית מערכת לניהול קורות חיים של העובדים הפוטנציאלים עבורך </a:t>
            </a:r>
            <a:r>
              <a:rPr lang="he-IL" sz="2400" b="1" dirty="0" smtClean="0"/>
              <a:t>ולא מצאת?</a:t>
            </a:r>
          </a:p>
          <a:p>
            <a:pPr algn="r"/>
            <a:r>
              <a:rPr lang="en-US" sz="2400" b="1" dirty="0" smtClean="0"/>
              <a:t>							     </a:t>
            </a:r>
            <a:r>
              <a:rPr lang="he-IL" sz="2400" b="1" dirty="0"/>
              <a:t> </a:t>
            </a:r>
            <a:r>
              <a:rPr lang="he-IL" sz="2400" b="1" dirty="0" smtClean="0"/>
              <a:t>                          </a:t>
            </a:r>
          </a:p>
          <a:p>
            <a:pPr algn="r"/>
            <a:r>
              <a:rPr lang="he-IL" sz="2400" b="1" dirty="0" smtClean="0"/>
              <a:t>                        </a:t>
            </a:r>
            <a:r>
              <a:rPr lang="he-IL" sz="2400" dirty="0" smtClean="0"/>
              <a:t>כאן בשבילך </a:t>
            </a:r>
            <a:r>
              <a:rPr lang="he-IL" sz="2400" smtClean="0"/>
              <a:t>והכי חשוב,בחינם!</a:t>
            </a:r>
            <a:r>
              <a:rPr lang="en-US" sz="2400" smtClean="0"/>
              <a:t>   </a:t>
            </a:r>
            <a:endParaRPr lang="he-IL" sz="2400" b="1" dirty="0" smtClean="0"/>
          </a:p>
          <a:p>
            <a:pPr algn="r"/>
            <a:endParaRPr lang="he-IL" sz="2400" b="1" dirty="0" smtClean="0"/>
          </a:p>
          <a:p>
            <a:pPr algn="r"/>
            <a:r>
              <a:rPr lang="he-IL" sz="2400" dirty="0" smtClean="0"/>
              <a:t>אנו כאן בכדי לתת </a:t>
            </a:r>
            <a:r>
              <a:rPr lang="he-IL" sz="2400" dirty="0"/>
              <a:t>לכך</a:t>
            </a:r>
            <a:r>
              <a:rPr lang="he-IL" sz="3600" dirty="0"/>
              <a:t> פתרון השמה </a:t>
            </a:r>
            <a:r>
              <a:rPr lang="he-IL" sz="3600" dirty="0" smtClean="0"/>
              <a:t>אקטיבי</a:t>
            </a:r>
            <a:r>
              <a:rPr lang="he-IL" sz="2400" dirty="0" smtClean="0"/>
              <a:t>, בשילוב כוחות עם ענקית העמותות להעצמת</a:t>
            </a:r>
          </a:p>
          <a:p>
            <a:pPr algn="r"/>
            <a:r>
              <a:rPr lang="he-IL" sz="2400" dirty="0" smtClean="0"/>
              <a:t>מעמדו של ההייטק בירושלים נבנה לך מערכת לניהול קורות </a:t>
            </a:r>
            <a:r>
              <a:rPr lang="he-IL" sz="2400" dirty="0"/>
              <a:t>החיים .</a:t>
            </a:r>
            <a:endParaRPr lang="he-IL" sz="2400" dirty="0" smtClean="0"/>
          </a:p>
          <a:p>
            <a:pPr algn="r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400" dirty="0" smtClean="0"/>
              <a:t>                							  </a:t>
            </a:r>
            <a:endParaRPr lang="he-IL" sz="2400" dirty="0" smtClean="0"/>
          </a:p>
          <a:p>
            <a:pPr algn="r"/>
            <a:endParaRPr lang="en-US" sz="2400" dirty="0"/>
          </a:p>
        </p:txBody>
      </p:sp>
      <p:pic>
        <p:nvPicPr>
          <p:cNvPr id="1026" name="Picture 2" descr="https://0611fc3ae477f875c541-a91719f20065bb4679f0eabefd71fe6d.ssl.cf2.rackcdn.com/b2568b9834191b4f.1536653_779345608747273_1687894215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02" y="5704763"/>
            <a:ext cx="1044054" cy="10440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1" y="0"/>
            <a:ext cx="7679714" cy="2827741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26" y="3703144"/>
            <a:ext cx="1699720" cy="62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0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e-IL" dirty="0" smtClean="0"/>
              <a:t>תיאור הרעיון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16501" y="112098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he-IL" sz="2800" dirty="0" smtClean="0"/>
              <a:t>מערכת מידע המאפשרת לכל עסק לצפות במאגר סטודנטים מחפשי עבודה.</a:t>
            </a:r>
          </a:p>
          <a:p>
            <a:pPr marL="0" indent="0" algn="r">
              <a:buNone/>
            </a:pPr>
            <a:r>
              <a:rPr lang="he-IL" sz="2800" dirty="0" smtClean="0"/>
              <a:t>המערכת תאפשר הצגה של עובדים פוטנציאלים לפי פילוחים שונים.</a:t>
            </a:r>
          </a:p>
          <a:p>
            <a:pPr marL="0" indent="0" algn="r">
              <a:buNone/>
            </a:pPr>
            <a:r>
              <a:rPr lang="he-IL" sz="2800" dirty="0" smtClean="0"/>
              <a:t>במערכת יוצג כל המידע על הסטודנט.</a:t>
            </a:r>
          </a:p>
          <a:p>
            <a:pPr marL="0" indent="0" algn="r">
              <a:buNone/>
            </a:pPr>
            <a:r>
              <a:rPr lang="he-IL" sz="2800" dirty="0" smtClean="0"/>
              <a:t>מאגר המידע שלנו ירכז את אתרי מחפשי עבודה נוספים.</a:t>
            </a:r>
          </a:p>
          <a:p>
            <a:pPr marL="0" indent="0" algn="r">
              <a:buNone/>
            </a:pPr>
            <a:r>
              <a:rPr lang="he-IL" sz="2800" dirty="0" smtClean="0"/>
              <a:t>מערכת זו תשפר את העיר כולה, הן בתרבות ההייטק והן בכלכלת העיר.</a:t>
            </a:r>
          </a:p>
          <a:p>
            <a:pPr marL="0" indent="0" algn="r">
              <a:buNone/>
            </a:pPr>
            <a:r>
              <a:rPr lang="he-IL" sz="2800" dirty="0" smtClean="0"/>
              <a:t>אנו נשתמש במערכת מבוססת </a:t>
            </a:r>
            <a:r>
              <a:rPr lang="he-IL" sz="3200" dirty="0" smtClean="0"/>
              <a:t>ענן </a:t>
            </a:r>
            <a:r>
              <a:rPr lang="he-IL" sz="2800" dirty="0" smtClean="0"/>
              <a:t>עם </a:t>
            </a:r>
            <a:r>
              <a:rPr lang="he-IL" sz="2800" dirty="0" smtClean="0"/>
              <a:t>ממשק </a:t>
            </a:r>
            <a:r>
              <a:rPr lang="he-IL" sz="2800" dirty="0" smtClean="0"/>
              <a:t>אינטרנטי מתקדם.</a:t>
            </a:r>
          </a:p>
          <a:p>
            <a:pPr marL="0" indent="0" algn="r">
              <a:buNone/>
            </a:pPr>
            <a:r>
              <a:rPr lang="he-IL" sz="2800" dirty="0" smtClean="0"/>
              <a:t>מערכת זו כדאית  וכלכלית לכל הצדדים המעורבים,</a:t>
            </a:r>
          </a:p>
          <a:p>
            <a:pPr marL="0" indent="0" algn="r">
              <a:buNone/>
            </a:pPr>
            <a:r>
              <a:rPr lang="he-IL" sz="2800" b="1" dirty="0" smtClean="0"/>
              <a:t>ומעבירה את חיפוש המועסק לידי המעסיק.</a:t>
            </a:r>
          </a:p>
          <a:p>
            <a:pPr marL="0" indent="0" algn="r">
              <a:buNone/>
            </a:pPr>
            <a:endParaRPr lang="he-IL" sz="2800" b="1" dirty="0" smtClean="0"/>
          </a:p>
          <a:p>
            <a:pPr marL="0" indent="0" algn="r">
              <a:buNone/>
            </a:pPr>
            <a:endParaRPr lang="en-US" sz="2800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531" y="5609230"/>
            <a:ext cx="3391469" cy="124877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0" y="3857824"/>
            <a:ext cx="4476466" cy="251801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22476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>
          <a:xfrm>
            <a:off x="1089665" y="2093862"/>
            <a:ext cx="10197034" cy="4195481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he-IL" sz="2800" dirty="0" smtClean="0"/>
              <a:t>העסק יקבל גישה למאגר המידע דרך ממשק פשוט, </a:t>
            </a:r>
            <a:r>
              <a:rPr lang="he-IL" sz="2800" dirty="0" err="1" smtClean="0"/>
              <a:t>קללל</a:t>
            </a:r>
            <a:r>
              <a:rPr lang="he-IL" sz="2800" dirty="0" smtClean="0"/>
              <a:t> ללמידה ואינטואיטיבי.</a:t>
            </a:r>
          </a:p>
          <a:p>
            <a:pPr marL="0" indent="0" algn="r">
              <a:buNone/>
            </a:pPr>
            <a:r>
              <a:rPr lang="he-IL" sz="2800" dirty="0" smtClean="0"/>
              <a:t>העסק יסנן את המועמדים לפי דרישותיו ורצונותיו.</a:t>
            </a:r>
          </a:p>
          <a:p>
            <a:pPr marL="0" indent="0" algn="r">
              <a:buNone/>
            </a:pPr>
            <a:r>
              <a:rPr lang="he-IL" sz="2800" dirty="0" smtClean="0"/>
              <a:t>המערכת תציג את כל המועמדים </a:t>
            </a:r>
            <a:r>
              <a:rPr lang="he-IL" sz="2800" dirty="0" err="1" smtClean="0"/>
              <a:t>הרלוונטים</a:t>
            </a:r>
            <a:r>
              <a:rPr lang="he-IL" sz="2800" dirty="0" smtClean="0"/>
              <a:t> בתוספת מערכת דירוג מתקדמת.</a:t>
            </a:r>
          </a:p>
          <a:p>
            <a:pPr marL="0" indent="0" algn="r">
              <a:buNone/>
            </a:pPr>
            <a:r>
              <a:rPr lang="he-IL" sz="2800" dirty="0" smtClean="0"/>
              <a:t>יצירת </a:t>
            </a:r>
            <a:r>
              <a:rPr lang="he-IL" sz="2800" dirty="0" err="1" smtClean="0"/>
              <a:t>מאטצ</a:t>
            </a:r>
            <a:r>
              <a:rPr lang="he-IL" sz="2800" dirty="0" smtClean="0"/>
              <a:t>' עם עובדים לעתיד.</a:t>
            </a:r>
          </a:p>
          <a:p>
            <a:pPr marL="0" indent="0" algn="r">
              <a:buNone/>
            </a:pPr>
            <a:r>
              <a:rPr lang="he-IL" sz="2800" dirty="0" smtClean="0"/>
              <a:t>אופציונאליות </a:t>
            </a:r>
            <a:r>
              <a:rPr lang="he-IL" sz="2800" dirty="0" smtClean="0"/>
              <a:t>תקשורת עם </a:t>
            </a:r>
            <a:r>
              <a:rPr lang="he-IL" sz="2800" dirty="0" smtClean="0"/>
              <a:t>המועמד. </a:t>
            </a:r>
            <a:endParaRPr lang="he-IL" sz="2800" dirty="0" smtClean="0"/>
          </a:p>
          <a:p>
            <a:pPr marL="0" indent="0" algn="r">
              <a:buNone/>
            </a:pPr>
            <a:endParaRPr lang="he-IL" sz="2800" dirty="0"/>
          </a:p>
          <a:p>
            <a:pPr marL="457200" lvl="1" indent="0" algn="r">
              <a:buNone/>
            </a:pPr>
            <a:endParaRPr lang="en-US" sz="2800" dirty="0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35" y="4543600"/>
            <a:ext cx="2117677" cy="14768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47" y="464024"/>
            <a:ext cx="3391469" cy="124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4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713" y="5609230"/>
            <a:ext cx="3391469" cy="124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3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</TotalTime>
  <Words>141</Words>
  <Application>Microsoft Office PowerPoint</Application>
  <PresentationFormat>מסך רחב</PresentationFormat>
  <Paragraphs>24</Paragraphs>
  <Slides>5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Wingdings 3</vt:lpstr>
      <vt:lpstr>יונים</vt:lpstr>
      <vt:lpstr>מצגת של PowerPoint</vt:lpstr>
      <vt:lpstr>מצגת של PowerPoint</vt:lpstr>
      <vt:lpstr>תיאור הרעיון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תמונה מצחיקה</dc:title>
  <dc:creator>roich@post.jce.ac.il</dc:creator>
  <cp:lastModifiedBy>roich@post.jce.ac.il</cp:lastModifiedBy>
  <cp:revision>23</cp:revision>
  <dcterms:created xsi:type="dcterms:W3CDTF">2016-03-03T15:52:00Z</dcterms:created>
  <dcterms:modified xsi:type="dcterms:W3CDTF">2016-03-07T09:53:28Z</dcterms:modified>
</cp:coreProperties>
</file>