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89" autoAdjust="0"/>
  </p:normalViewPr>
  <p:slideViewPr>
    <p:cSldViewPr snapToObjects="1">
      <p:cViewPr varScale="1">
        <p:scale>
          <a:sx n="69" d="100"/>
          <a:sy n="69" d="100"/>
        </p:scale>
        <p:origin x="472" y="52"/>
      </p:cViewPr>
      <p:guideLst>
        <p:guide orient="horz" pos="2160"/>
        <p:guide pos="2880"/>
      </p:guideLst>
    </p:cSldViewPr>
  </p:slideViewPr>
  <p:outlineViewPr>
    <p:cViewPr>
      <p:scale>
        <a:sx n="33" d="100"/>
        <a:sy n="33" d="100"/>
      </p:scale>
      <p:origin x="0" y="-357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10-Mar-25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10-Mar-25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10-Mar-25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10-Mar-25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10-Mar-25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10-Mar-25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10-Mar-25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10-Mar-25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10-Mar-25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10-Mar-25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10-Mar-25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10-Mar-25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10-Mar-25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10-Mar-25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915327550"/>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a:t>
                      </a:r>
                      <a:r>
                        <a:rPr lang="en-GB" sz="1800" b="0" kern="1200" dirty="0" smtClean="0"/>
                        <a:t>in</a:t>
                      </a:r>
                      <a:r>
                        <a:rPr lang="en-GB" sz="1800" b="0" kern="1200" baseline="0" dirty="0" smtClean="0"/>
                        <a:t> the patients privacy act.</a:t>
                      </a:r>
                      <a:endParaRPr lang="en-GB" sz="1800" b="0" kern="1200" dirty="0" smtClean="0"/>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82"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8"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90" name="Document" r:id="rId3" imgW="5943600" imgH="3505200" progId="Word.Document.12">
                  <p:embed/>
                </p:oleObj>
              </mc:Choice>
              <mc:Fallback>
                <p:oleObj name="Document" r:id="rId3" imgW="5943600" imgH="35052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54" name="Document" r:id="rId3" imgW="5943600" imgH="3937000" progId="Word.Document.12">
                  <p:embed/>
                </p:oleObj>
              </mc:Choice>
              <mc:Fallback>
                <p:oleObj name="Document" r:id="rId3" imgW="5943600" imgH="3937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4531</TotalTime>
  <Words>5295</Words>
  <Application>Microsoft Office PowerPoint</Application>
  <PresentationFormat>On-screen Show (4:3)</PresentationFormat>
  <Paragraphs>577</Paragraphs>
  <Slides>82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0" baseType="lpstr">
      <vt:lpstr>ＭＳ Ｐゴシック</vt:lpstr>
      <vt:lpstr>Arial</vt:lpstr>
      <vt:lpstr>Calibri</vt:lpstr>
      <vt:lpstr>Times New Roman</vt:lpstr>
      <vt:lpstr>Wingdings</vt:lpstr>
      <vt:lpstr>Zapf Dingbats</vt:lpstr>
      <vt:lpstr>SE9</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FREDRICK MANGO</cp:lastModifiedBy>
  <cp:revision>25</cp:revision>
  <cp:lastPrinted>2010-01-11T10:54:43Z</cp:lastPrinted>
  <dcterms:created xsi:type="dcterms:W3CDTF">2010-01-08T19:43:52Z</dcterms:created>
  <dcterms:modified xsi:type="dcterms:W3CDTF">2025-03-10T18:37:17Z</dcterms:modified>
</cp:coreProperties>
</file>