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06-Jan-25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06-Jan-25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06-Jan-25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06-Jan-25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06-Jan-25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06-Jan-25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06-Jan-25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06-Jan-25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06-Jan-25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06-Jan-25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06-Jan-25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06-Jan-25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06-Jan-25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06-Jan-25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pd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d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pd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smtClean="0"/>
              <a:t>Chapter 6 </a:t>
            </a:r>
            <a:r>
              <a:rPr lang="en-US" dirty="0" smtClean="0"/>
              <a:t>–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1</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r>
              <a:rPr lang="en-GB" dirty="0" smtClean="0"/>
              <a:t> </a:t>
            </a:r>
            <a:endParaRPr lang="en-US" dirty="0" smtClean="0"/>
          </a:p>
        </p:txBody>
      </p:sp>
      <p:pic>
        <p:nvPicPr>
          <p:cNvPr id="4" name="Picture 3" descr="5.1 MHCPMS-Context.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pic>
        <p:nvPicPr>
          <p:cNvPr id="4" name="Picture 3" descr="5.2 Detentio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err="1" smtClean="0"/>
              <a:t>modeling</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a:t>
            </a:r>
            <a:r>
              <a:rPr lang="en-US" dirty="0" err="1" smtClean="0"/>
              <a:t>diagramatically</a:t>
            </a:r>
            <a:r>
              <a:rPr lang="en-US" dirty="0" smtClean="0"/>
              <a:t> to provide an overview of the use case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MHC-PMS involving the role ‘Medical Receptionist’</a:t>
            </a:r>
            <a:r>
              <a:rPr lang="en-GB" dirty="0" smtClean="0"/>
              <a:t> </a:t>
            </a:r>
            <a:endParaRPr lang="en-US" dirty="0" smtClean="0"/>
          </a:p>
        </p:txBody>
      </p:sp>
      <p:pic>
        <p:nvPicPr>
          <p:cNvPr id="4" name="Picture 3" descr="5.5 RecepUseC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pic>
        <p:nvPicPr>
          <p:cNvPr id="4" name="Picture 3" descr="5.6 ViewInfoSeq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Sequence diagram for Transfer Data</a:t>
            </a:r>
            <a:r>
              <a:rPr lang="en-GB" dirty="0" smtClean="0"/>
              <a:t> </a:t>
            </a:r>
            <a:endParaRPr lang="en-US" dirty="0" smtClean="0"/>
          </a:p>
        </p:txBody>
      </p:sp>
      <p:pic>
        <p:nvPicPr>
          <p:cNvPr id="4" name="Picture 3" descr="5.7 TransferData.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pic>
        <p:nvPicPr>
          <p:cNvPr id="4" name="Picture 3" descr="5.8 ClassAsso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pic>
        <p:nvPicPr>
          <p:cNvPr id="4" name="Picture 3" descr="5.10 Consultation Cla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2</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pic>
        <p:nvPicPr>
          <p:cNvPr id="4" name="Picture 3" descr="5.11 GeneralizationHierarch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pic>
        <p:nvPicPr>
          <p:cNvPr id="4" name="Picture 3" descr="5.12 GeneralisationDetai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pic>
        <p:nvPicPr>
          <p:cNvPr id="4" name="Picture 3" descr="5.13 Aggreg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pic>
        <p:nvPicPr>
          <p:cNvPr id="4" name="Picture 3" descr="5.14 PumpDF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pic>
        <p:nvPicPr>
          <p:cNvPr id="4" name="Picture 3" descr="5.15 OrderSeq.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pic>
        <p:nvPicPr>
          <p:cNvPr id="4" name="Picture 3" descr="5.16 MWOvenState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operation</a:t>
            </a:r>
            <a:r>
              <a:rPr lang="en-GB" dirty="0" smtClean="0"/>
              <a:t> </a:t>
            </a:r>
            <a:endParaRPr lang="en-US" dirty="0" smtClean="0"/>
          </a:p>
        </p:txBody>
      </p:sp>
      <p:pic>
        <p:nvPicPr>
          <p:cNvPr id="4" name="Picture 3" descr="5.18 Operate-state-m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pic>
        <p:nvPicPr>
          <p:cNvPr id="4" name="Picture 3" descr="5.19 MDA-Transformation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pic>
        <p:nvPicPr>
          <p:cNvPr id="4" name="Picture 3" descr="5.20 Multiple PS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executable UML</a:t>
            </a:r>
            <a:endParaRPr lang="en-US" dirty="0"/>
          </a:p>
        </p:txBody>
      </p:sp>
      <p:sp>
        <p:nvSpPr>
          <p:cNvPr id="3" name="Content Placeholder 2"/>
          <p:cNvSpPr>
            <a:spLocks noGrp="1"/>
          </p:cNvSpPr>
          <p:nvPr>
            <p:ph idx="1"/>
          </p:nvPr>
        </p:nvSpPr>
        <p:spPr/>
        <p:txBody>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578</TotalTime>
  <Words>3135</Words>
  <Application>Microsoft Office PowerPoint</Application>
  <PresentationFormat>On-screen Show (4:3)</PresentationFormat>
  <Paragraphs>325</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ＭＳ Ｐゴシック</vt:lpstr>
      <vt:lpstr>Arial</vt:lpstr>
      <vt:lpstr>Calibri</vt:lpstr>
      <vt:lpstr>Times New Roman</vt:lpstr>
      <vt:lpstr>Wingdings</vt:lpstr>
      <vt:lpstr>SE9</vt:lpstr>
      <vt:lpstr>Chapter 6 –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FREDRICK MANGO</cp:lastModifiedBy>
  <cp:revision>18</cp:revision>
  <dcterms:created xsi:type="dcterms:W3CDTF">2010-01-15T13:50:47Z</dcterms:created>
  <dcterms:modified xsi:type="dcterms:W3CDTF">2025-01-06T16:01:07Z</dcterms:modified>
</cp:coreProperties>
</file>