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64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BF8"/>
    <a:srgbClr val="1AE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8F7CD-621D-46E3-9E38-83668C716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DD47DE-71E1-4912-9E9C-B9D0DE4B4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113F0-020C-4C43-8A69-74E1DAE2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33FE1-1750-43EE-A91B-DD09DBB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BA3027-0A6D-4517-9280-C710A2E6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4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03007-92A7-41EF-9DBA-13B23F44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A7CE7E-996E-4B10-A785-270FE375A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35791F-AA6E-428E-816D-7155E77E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D47A4-CB9B-4343-8E9A-1483BE71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6D0096-218A-40D2-83F2-9E98B1D0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0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1FEC39-1320-4811-B35C-9B0F6D908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DEAE2E-0AB7-4DD1-AB04-32AB7DAE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B2A43-4057-4204-B8EF-28B140E3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AB3ED-FF31-49B6-A496-CA9DD518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6F162-9CCF-4DE4-BC5A-D4F84149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67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D6389-1341-4D95-86F9-2AA3AC7D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B8FC3-D7B2-45AB-BA68-C2D8C74A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74BEE8-21C9-4CAE-8C04-B3AB191E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F868D-5DB9-41BD-A970-AAA915B0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D9FE6-56F3-4281-9680-05018A88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72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13F4A-6E2C-4FD2-94CC-7ED6DBA3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4DA256-371C-44C0-ACA1-B1F05606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FDA8A3-8C90-4A12-9F17-1956C4FF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2CB13F-8B52-4B02-BAF5-CED290B5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E50AF-1A29-4FE1-AD45-A8BEB24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05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4FD30-7A0E-4F98-A11A-351142B7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688A7-62A0-49F8-9B28-DF688EC56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F144CB-B177-493B-A3E5-504179DA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D476D4-7670-4E13-8A5F-30E7AC41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EA1498-1069-41BD-90CD-343E366A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E9AEAE-3205-40F4-8AE1-7AA47878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4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EF7B7-5CD9-4865-A276-E0068B9D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4AC26-D711-471C-879D-C7CF4D9F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2F7432-1E70-4AF5-A462-CAF5DCE5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968411-4DBA-4A4A-994B-1BD614E5A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AC20BD-0FAF-4FA6-BDAB-3DD5919BF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36D889-E460-4E2C-9257-B7DA2A39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2F071E-1813-46D7-BEA6-94CF9A4D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AA3182-B60D-47AD-83C7-704B0B5F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6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4365A-D137-4B4D-8BC1-E82DD1C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DAC6AE-49E7-4DB6-A810-302494FB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0E9A2D-362F-4637-91ED-31428BD8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C454B1-0CFD-4905-AEAD-AC08A4C4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6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26B7D2-3ACC-4291-8859-E30DCF5C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B64124-0A28-4540-8056-8D03A162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F77487-DBE2-4A8E-8115-8CCE20C8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91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12E81-AF69-4856-AAAF-7558E9BF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AE50F-B6FD-4E8B-A58F-7381FA349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4A5553-A884-42C3-A8A1-7C83C265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AF0355-A1AF-4589-980A-29EF1BFB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C1A4A8-2866-4A9F-B96C-745F3F02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2AADAA-CE06-45FD-9417-0081A409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92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88A90-08AD-47DB-ACEB-DDF66AC7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33CD9E-B7A1-41F0-A847-03762EABB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157CE-14A9-4697-A2EF-6E8A1FDC4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5B660F-3FE3-4B61-8CAE-08ED2B6F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79B8-BF5A-41B3-886C-350C07B19794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10114E-4DB0-4961-8586-820B0992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28E746-CD41-4DB2-AE6D-731EB60A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88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DB1B0D-D4B6-4BD6-B60B-70892ED8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2B1259-B1C0-4301-A5D8-C05C42AB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002E5-C16C-42DD-93BC-D0FC75149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F79B8-BF5A-41B3-886C-350C07B19794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9E42C-4D1C-4DF8-9B28-7F818BA7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4D13D-63DF-4793-A0E5-8C00244D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BCD8-FB66-4359-BD43-14B2DFAF6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17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E95E8BA-F71D-4CBC-9C9C-CAC346875520}"/>
              </a:ext>
            </a:extLst>
          </p:cNvPr>
          <p:cNvSpPr/>
          <p:nvPr/>
        </p:nvSpPr>
        <p:spPr>
          <a:xfrm>
            <a:off x="268448" y="453005"/>
            <a:ext cx="3221372" cy="5796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C67996-2864-47DB-AA9F-6BA3B2AC1DEC}"/>
              </a:ext>
            </a:extLst>
          </p:cNvPr>
          <p:cNvSpPr/>
          <p:nvPr/>
        </p:nvSpPr>
        <p:spPr>
          <a:xfrm>
            <a:off x="268448" y="453005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All Rooms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9FABC6-0005-4FE7-B1AF-C1F364125C85}"/>
              </a:ext>
            </a:extLst>
          </p:cNvPr>
          <p:cNvSpPr/>
          <p:nvPr/>
        </p:nvSpPr>
        <p:spPr>
          <a:xfrm>
            <a:off x="2558642" y="453004"/>
            <a:ext cx="931178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B93001-9C5E-47CD-91D2-5187C4DC7BF3}"/>
              </a:ext>
            </a:extLst>
          </p:cNvPr>
          <p:cNvSpPr/>
          <p:nvPr/>
        </p:nvSpPr>
        <p:spPr>
          <a:xfrm>
            <a:off x="2684477" y="518020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86DADA-82FE-49AD-956A-4A1796F08912}"/>
              </a:ext>
            </a:extLst>
          </p:cNvPr>
          <p:cNvSpPr/>
          <p:nvPr/>
        </p:nvSpPr>
        <p:spPr>
          <a:xfrm>
            <a:off x="2684477" y="663428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2FF6F-32A9-442D-AC55-448979C2C3DA}"/>
              </a:ext>
            </a:extLst>
          </p:cNvPr>
          <p:cNvSpPr/>
          <p:nvPr/>
        </p:nvSpPr>
        <p:spPr>
          <a:xfrm>
            <a:off x="2684477" y="808836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EFBD270A-1CA5-4F11-B65A-7570F7DF5BE3}"/>
              </a:ext>
            </a:extLst>
          </p:cNvPr>
          <p:cNvSpPr/>
          <p:nvPr/>
        </p:nvSpPr>
        <p:spPr>
          <a:xfrm>
            <a:off x="360727" y="1235364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Kitchen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DBE1A0BB-40C9-414F-83D6-83AC45DDA660}"/>
              </a:ext>
            </a:extLst>
          </p:cNvPr>
          <p:cNvSpPr/>
          <p:nvPr/>
        </p:nvSpPr>
        <p:spPr>
          <a:xfrm>
            <a:off x="344845" y="1858373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 Bath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9C61DAF0-394C-41A5-B302-9496620C81AB}"/>
              </a:ext>
            </a:extLst>
          </p:cNvPr>
          <p:cNvSpPr/>
          <p:nvPr/>
        </p:nvSpPr>
        <p:spPr>
          <a:xfrm>
            <a:off x="328963" y="248138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0FF7E35-E721-424B-8579-23FA2FCEE93B}"/>
              </a:ext>
            </a:extLst>
          </p:cNvPr>
          <p:cNvSpPr txBox="1"/>
          <p:nvPr/>
        </p:nvSpPr>
        <p:spPr>
          <a:xfrm>
            <a:off x="3937518" y="335902"/>
            <a:ext cx="798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Main-Activity/When no beacon signal is detected</a:t>
            </a:r>
          </a:p>
        </p:txBody>
      </p:sp>
    </p:spTree>
    <p:extLst>
      <p:ext uri="{BB962C8B-B14F-4D97-AF65-F5344CB8AC3E}">
        <p14:creationId xmlns:p14="http://schemas.microsoft.com/office/powerpoint/2010/main" val="416151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E95E8BA-F71D-4CBC-9C9C-CAC346875520}"/>
              </a:ext>
            </a:extLst>
          </p:cNvPr>
          <p:cNvSpPr/>
          <p:nvPr/>
        </p:nvSpPr>
        <p:spPr>
          <a:xfrm>
            <a:off x="268448" y="453005"/>
            <a:ext cx="3221372" cy="5796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C67996-2864-47DB-AA9F-6BA3B2AC1DEC}"/>
              </a:ext>
            </a:extLst>
          </p:cNvPr>
          <p:cNvSpPr/>
          <p:nvPr/>
        </p:nvSpPr>
        <p:spPr>
          <a:xfrm>
            <a:off x="268448" y="453005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9FABC6-0005-4FE7-B1AF-C1F364125C85}"/>
              </a:ext>
            </a:extLst>
          </p:cNvPr>
          <p:cNvSpPr/>
          <p:nvPr/>
        </p:nvSpPr>
        <p:spPr>
          <a:xfrm>
            <a:off x="2558642" y="453004"/>
            <a:ext cx="931178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B93001-9C5E-47CD-91D2-5187C4DC7BF3}"/>
              </a:ext>
            </a:extLst>
          </p:cNvPr>
          <p:cNvSpPr/>
          <p:nvPr/>
        </p:nvSpPr>
        <p:spPr>
          <a:xfrm>
            <a:off x="2684477" y="518020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86DADA-82FE-49AD-956A-4A1796F08912}"/>
              </a:ext>
            </a:extLst>
          </p:cNvPr>
          <p:cNvSpPr/>
          <p:nvPr/>
        </p:nvSpPr>
        <p:spPr>
          <a:xfrm>
            <a:off x="2684477" y="663428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2FF6F-32A9-442D-AC55-448979C2C3DA}"/>
              </a:ext>
            </a:extLst>
          </p:cNvPr>
          <p:cNvSpPr/>
          <p:nvPr/>
        </p:nvSpPr>
        <p:spPr>
          <a:xfrm>
            <a:off x="2684477" y="808836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2B9E2687-2D23-450D-AA32-AEAF1393D130}"/>
              </a:ext>
            </a:extLst>
          </p:cNvPr>
          <p:cNvSpPr/>
          <p:nvPr/>
        </p:nvSpPr>
        <p:spPr>
          <a:xfrm>
            <a:off x="360727" y="4408413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Light Regulation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73F9D1A-B9C4-4B83-8DAA-E1A41431D5AB}"/>
              </a:ext>
            </a:extLst>
          </p:cNvPr>
          <p:cNvSpPr/>
          <p:nvPr/>
        </p:nvSpPr>
        <p:spPr>
          <a:xfrm>
            <a:off x="377505" y="5011720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Temperature Regulation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B7AD1C-A235-463B-89EB-A2DBFC147C14}"/>
              </a:ext>
            </a:extLst>
          </p:cNvPr>
          <p:cNvSpPr/>
          <p:nvPr/>
        </p:nvSpPr>
        <p:spPr>
          <a:xfrm>
            <a:off x="360727" y="562132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Blind/Jalousie Regulation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9705DB0-2538-4959-A1F0-ACE43ACF4067}"/>
              </a:ext>
            </a:extLst>
          </p:cNvPr>
          <p:cNvSpPr/>
          <p:nvPr/>
        </p:nvSpPr>
        <p:spPr>
          <a:xfrm>
            <a:off x="360727" y="1065402"/>
            <a:ext cx="3036814" cy="3219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de-DE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de-DE" b="1">
                <a:solidFill>
                  <a:schemeClr val="tx1"/>
                </a:solidFill>
              </a:rPr>
              <a:t>Overview:</a:t>
            </a:r>
          </a:p>
          <a:p>
            <a:pPr algn="ctr">
              <a:lnSpc>
                <a:spcPct val="150000"/>
              </a:lnSpc>
            </a:pPr>
            <a:endParaRPr lang="de-DE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tx1"/>
                </a:solidFill>
              </a:rPr>
              <a:t>Current Temperature: 22°C</a:t>
            </a:r>
          </a:p>
          <a:p>
            <a:pPr>
              <a:lnSpc>
                <a:spcPct val="150000"/>
              </a:lnSpc>
            </a:pPr>
            <a:r>
              <a:rPr lang="de-DE" i="1">
                <a:solidFill>
                  <a:schemeClr val="tx1"/>
                </a:solidFill>
              </a:rPr>
              <a:t>Target Temperature: 24°C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tx1"/>
                </a:solidFill>
              </a:rPr>
              <a:t>Light Intensity: 70 %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tx1"/>
                </a:solidFill>
              </a:rPr>
              <a:t>Color: 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chemeClr val="tx1"/>
                </a:solidFill>
              </a:rPr>
              <a:t>Blind: 100%</a:t>
            </a: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B23061E-DC0D-4BC6-B970-6D0E5F9ECF14}"/>
              </a:ext>
            </a:extLst>
          </p:cNvPr>
          <p:cNvSpPr>
            <a:spLocks noChangeAspect="1"/>
          </p:cNvSpPr>
          <p:nvPr/>
        </p:nvSpPr>
        <p:spPr>
          <a:xfrm>
            <a:off x="1334791" y="3283266"/>
            <a:ext cx="216000" cy="216000"/>
          </a:xfrm>
          <a:prstGeom prst="ellipse">
            <a:avLst/>
          </a:prstGeom>
          <a:solidFill>
            <a:srgbClr val="1AEE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9F6CE00-51D1-4C79-BEB5-15FE7821FFD7}"/>
              </a:ext>
            </a:extLst>
          </p:cNvPr>
          <p:cNvSpPr txBox="1"/>
          <p:nvPr/>
        </p:nvSpPr>
        <p:spPr>
          <a:xfrm>
            <a:off x="3937518" y="335902"/>
            <a:ext cx="798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Room-Overview-Activity including options  for adjusting</a:t>
            </a:r>
          </a:p>
        </p:txBody>
      </p:sp>
    </p:spTree>
    <p:extLst>
      <p:ext uri="{BB962C8B-B14F-4D97-AF65-F5344CB8AC3E}">
        <p14:creationId xmlns:p14="http://schemas.microsoft.com/office/powerpoint/2010/main" val="67611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E95E8BA-F71D-4CBC-9C9C-CAC346875520}"/>
              </a:ext>
            </a:extLst>
          </p:cNvPr>
          <p:cNvSpPr/>
          <p:nvPr/>
        </p:nvSpPr>
        <p:spPr>
          <a:xfrm>
            <a:off x="268448" y="453005"/>
            <a:ext cx="3221372" cy="5796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C67996-2864-47DB-AA9F-6BA3B2AC1DEC}"/>
              </a:ext>
            </a:extLst>
          </p:cNvPr>
          <p:cNvSpPr/>
          <p:nvPr/>
        </p:nvSpPr>
        <p:spPr>
          <a:xfrm>
            <a:off x="268448" y="453005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9FABC6-0005-4FE7-B1AF-C1F364125C85}"/>
              </a:ext>
            </a:extLst>
          </p:cNvPr>
          <p:cNvSpPr/>
          <p:nvPr/>
        </p:nvSpPr>
        <p:spPr>
          <a:xfrm>
            <a:off x="2558642" y="453004"/>
            <a:ext cx="931178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B93001-9C5E-47CD-91D2-5187C4DC7BF3}"/>
              </a:ext>
            </a:extLst>
          </p:cNvPr>
          <p:cNvSpPr/>
          <p:nvPr/>
        </p:nvSpPr>
        <p:spPr>
          <a:xfrm>
            <a:off x="2684477" y="518020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86DADA-82FE-49AD-956A-4A1796F08912}"/>
              </a:ext>
            </a:extLst>
          </p:cNvPr>
          <p:cNvSpPr/>
          <p:nvPr/>
        </p:nvSpPr>
        <p:spPr>
          <a:xfrm>
            <a:off x="2684477" y="663428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2FF6F-32A9-442D-AC55-448979C2C3DA}"/>
              </a:ext>
            </a:extLst>
          </p:cNvPr>
          <p:cNvSpPr/>
          <p:nvPr/>
        </p:nvSpPr>
        <p:spPr>
          <a:xfrm>
            <a:off x="2684477" y="808836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B7AD1C-A235-463B-89EB-A2DBFC147C14}"/>
              </a:ext>
            </a:extLst>
          </p:cNvPr>
          <p:cNvSpPr/>
          <p:nvPr/>
        </p:nvSpPr>
        <p:spPr>
          <a:xfrm>
            <a:off x="360727" y="562132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CCEAC4C-BC0F-48CD-940A-FD7F4698B316}"/>
              </a:ext>
            </a:extLst>
          </p:cNvPr>
          <p:cNvSpPr/>
          <p:nvPr/>
        </p:nvSpPr>
        <p:spPr>
          <a:xfrm>
            <a:off x="268448" y="964733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Temperature Regulation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D03A9A-22D8-485A-BBF1-F3C534B5794C}"/>
              </a:ext>
            </a:extLst>
          </p:cNvPr>
          <p:cNvSpPr txBox="1"/>
          <p:nvPr/>
        </p:nvSpPr>
        <p:spPr>
          <a:xfrm>
            <a:off x="3937518" y="335902"/>
            <a:ext cx="798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Temperature-Adjust-Activity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A2F21F5-7470-4735-B0BC-5F2E9E4FCF63}"/>
              </a:ext>
            </a:extLst>
          </p:cNvPr>
          <p:cNvSpPr/>
          <p:nvPr/>
        </p:nvSpPr>
        <p:spPr>
          <a:xfrm>
            <a:off x="457200" y="2202024"/>
            <a:ext cx="2789853" cy="251927"/>
          </a:xfrm>
          <a:prstGeom prst="roundRect">
            <a:avLst/>
          </a:prstGeom>
          <a:gradFill flip="none" rotWithShape="1">
            <a:gsLst>
              <a:gs pos="62000">
                <a:schemeClr val="accent1">
                  <a:tint val="66000"/>
                  <a:satMod val="160000"/>
                </a:schemeClr>
              </a:gs>
              <a:gs pos="0">
                <a:srgbClr val="BFCBF8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02B75E-7F9F-4B32-ACFB-99ADCC60A238}"/>
              </a:ext>
            </a:extLst>
          </p:cNvPr>
          <p:cNvSpPr/>
          <p:nvPr/>
        </p:nvSpPr>
        <p:spPr>
          <a:xfrm>
            <a:off x="457200" y="1847461"/>
            <a:ext cx="2789853" cy="3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Temperature: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C4CC695-9360-4FFE-AD5B-4A9A35AA2206}"/>
              </a:ext>
            </a:extLst>
          </p:cNvPr>
          <p:cNvSpPr/>
          <p:nvPr/>
        </p:nvSpPr>
        <p:spPr>
          <a:xfrm>
            <a:off x="1110342" y="2150706"/>
            <a:ext cx="114776" cy="354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4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E95E8BA-F71D-4CBC-9C9C-CAC346875520}"/>
              </a:ext>
            </a:extLst>
          </p:cNvPr>
          <p:cNvSpPr/>
          <p:nvPr/>
        </p:nvSpPr>
        <p:spPr>
          <a:xfrm>
            <a:off x="268448" y="453005"/>
            <a:ext cx="3221372" cy="5796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C67996-2864-47DB-AA9F-6BA3B2AC1DEC}"/>
              </a:ext>
            </a:extLst>
          </p:cNvPr>
          <p:cNvSpPr/>
          <p:nvPr/>
        </p:nvSpPr>
        <p:spPr>
          <a:xfrm>
            <a:off x="268448" y="453005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9FABC6-0005-4FE7-B1AF-C1F364125C85}"/>
              </a:ext>
            </a:extLst>
          </p:cNvPr>
          <p:cNvSpPr/>
          <p:nvPr/>
        </p:nvSpPr>
        <p:spPr>
          <a:xfrm>
            <a:off x="2558642" y="453004"/>
            <a:ext cx="931178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B93001-9C5E-47CD-91D2-5187C4DC7BF3}"/>
              </a:ext>
            </a:extLst>
          </p:cNvPr>
          <p:cNvSpPr/>
          <p:nvPr/>
        </p:nvSpPr>
        <p:spPr>
          <a:xfrm>
            <a:off x="2684477" y="518020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86DADA-82FE-49AD-956A-4A1796F08912}"/>
              </a:ext>
            </a:extLst>
          </p:cNvPr>
          <p:cNvSpPr/>
          <p:nvPr/>
        </p:nvSpPr>
        <p:spPr>
          <a:xfrm>
            <a:off x="2684477" y="663428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2FF6F-32A9-442D-AC55-448979C2C3DA}"/>
              </a:ext>
            </a:extLst>
          </p:cNvPr>
          <p:cNvSpPr/>
          <p:nvPr/>
        </p:nvSpPr>
        <p:spPr>
          <a:xfrm>
            <a:off x="2684477" y="808836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B7AD1C-A235-463B-89EB-A2DBFC147C14}"/>
              </a:ext>
            </a:extLst>
          </p:cNvPr>
          <p:cNvSpPr/>
          <p:nvPr/>
        </p:nvSpPr>
        <p:spPr>
          <a:xfrm>
            <a:off x="360727" y="562132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CCEAC4C-BC0F-48CD-940A-FD7F4698B316}"/>
              </a:ext>
            </a:extLst>
          </p:cNvPr>
          <p:cNvSpPr/>
          <p:nvPr/>
        </p:nvSpPr>
        <p:spPr>
          <a:xfrm>
            <a:off x="268448" y="964733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Temperature Regulation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D03A9A-22D8-485A-BBF1-F3C534B5794C}"/>
              </a:ext>
            </a:extLst>
          </p:cNvPr>
          <p:cNvSpPr txBox="1"/>
          <p:nvPr/>
        </p:nvSpPr>
        <p:spPr>
          <a:xfrm>
            <a:off x="3937518" y="335902"/>
            <a:ext cx="798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Concurrent-Temperature-Adjust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A2F21F5-7470-4735-B0BC-5F2E9E4FCF63}"/>
              </a:ext>
            </a:extLst>
          </p:cNvPr>
          <p:cNvSpPr/>
          <p:nvPr/>
        </p:nvSpPr>
        <p:spPr>
          <a:xfrm>
            <a:off x="457200" y="2202024"/>
            <a:ext cx="2789853" cy="251927"/>
          </a:xfrm>
          <a:prstGeom prst="roundRect">
            <a:avLst/>
          </a:prstGeom>
          <a:gradFill flip="none" rotWithShape="1">
            <a:gsLst>
              <a:gs pos="62000">
                <a:schemeClr val="accent1">
                  <a:tint val="66000"/>
                  <a:satMod val="160000"/>
                </a:schemeClr>
              </a:gs>
              <a:gs pos="0">
                <a:srgbClr val="BFCBF8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02B75E-7F9F-4B32-ACFB-99ADCC60A238}"/>
              </a:ext>
            </a:extLst>
          </p:cNvPr>
          <p:cNvSpPr/>
          <p:nvPr/>
        </p:nvSpPr>
        <p:spPr>
          <a:xfrm>
            <a:off x="457200" y="1847461"/>
            <a:ext cx="2789853" cy="3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Temperature: Processing 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C4CC695-9360-4FFE-AD5B-4A9A35AA2206}"/>
              </a:ext>
            </a:extLst>
          </p:cNvPr>
          <p:cNvSpPr/>
          <p:nvPr/>
        </p:nvSpPr>
        <p:spPr>
          <a:xfrm>
            <a:off x="1110342" y="2150706"/>
            <a:ext cx="114776" cy="354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C797ACA-993D-4A9A-8D68-4ACBBB969F7C}"/>
              </a:ext>
            </a:extLst>
          </p:cNvPr>
          <p:cNvSpPr/>
          <p:nvPr/>
        </p:nvSpPr>
        <p:spPr>
          <a:xfrm>
            <a:off x="1878260" y="2150706"/>
            <a:ext cx="114776" cy="35456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Sanduhr abgelaufen">
            <a:extLst>
              <a:ext uri="{FF2B5EF4-FFF2-40B4-BE49-F238E27FC236}">
                <a16:creationId xmlns:a16="http://schemas.microsoft.com/office/drawing/2014/main" id="{AD720CE7-3369-418B-A346-B3490B72C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8177" y="1917489"/>
            <a:ext cx="258876" cy="2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E95E8BA-F71D-4CBC-9C9C-CAC346875520}"/>
              </a:ext>
            </a:extLst>
          </p:cNvPr>
          <p:cNvSpPr/>
          <p:nvPr/>
        </p:nvSpPr>
        <p:spPr>
          <a:xfrm>
            <a:off x="268448" y="453005"/>
            <a:ext cx="3221372" cy="5796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C67996-2864-47DB-AA9F-6BA3B2AC1DEC}"/>
              </a:ext>
            </a:extLst>
          </p:cNvPr>
          <p:cNvSpPr/>
          <p:nvPr/>
        </p:nvSpPr>
        <p:spPr>
          <a:xfrm>
            <a:off x="268448" y="453005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9FABC6-0005-4FE7-B1AF-C1F364125C85}"/>
              </a:ext>
            </a:extLst>
          </p:cNvPr>
          <p:cNvSpPr/>
          <p:nvPr/>
        </p:nvSpPr>
        <p:spPr>
          <a:xfrm>
            <a:off x="2558642" y="453004"/>
            <a:ext cx="931178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B93001-9C5E-47CD-91D2-5187C4DC7BF3}"/>
              </a:ext>
            </a:extLst>
          </p:cNvPr>
          <p:cNvSpPr/>
          <p:nvPr/>
        </p:nvSpPr>
        <p:spPr>
          <a:xfrm>
            <a:off x="2684477" y="518020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86DADA-82FE-49AD-956A-4A1796F08912}"/>
              </a:ext>
            </a:extLst>
          </p:cNvPr>
          <p:cNvSpPr/>
          <p:nvPr/>
        </p:nvSpPr>
        <p:spPr>
          <a:xfrm>
            <a:off x="2684477" y="663428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2FF6F-32A9-442D-AC55-448979C2C3DA}"/>
              </a:ext>
            </a:extLst>
          </p:cNvPr>
          <p:cNvSpPr/>
          <p:nvPr/>
        </p:nvSpPr>
        <p:spPr>
          <a:xfrm>
            <a:off x="2684477" y="808836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B7AD1C-A235-463B-89EB-A2DBFC147C14}"/>
              </a:ext>
            </a:extLst>
          </p:cNvPr>
          <p:cNvSpPr/>
          <p:nvPr/>
        </p:nvSpPr>
        <p:spPr>
          <a:xfrm>
            <a:off x="360727" y="562132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CCEAC4C-BC0F-48CD-940A-FD7F4698B316}"/>
              </a:ext>
            </a:extLst>
          </p:cNvPr>
          <p:cNvSpPr/>
          <p:nvPr/>
        </p:nvSpPr>
        <p:spPr>
          <a:xfrm>
            <a:off x="268448" y="964733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Light Regulation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02C2CB4-6DE5-4C34-B005-DAED9124288A}"/>
              </a:ext>
            </a:extLst>
          </p:cNvPr>
          <p:cNvSpPr/>
          <p:nvPr/>
        </p:nvSpPr>
        <p:spPr>
          <a:xfrm>
            <a:off x="457200" y="1847461"/>
            <a:ext cx="2789853" cy="3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Intensity: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478CBF6-7C99-449C-B6C8-E44E1808921C}"/>
              </a:ext>
            </a:extLst>
          </p:cNvPr>
          <p:cNvSpPr/>
          <p:nvPr/>
        </p:nvSpPr>
        <p:spPr>
          <a:xfrm>
            <a:off x="457200" y="2202024"/>
            <a:ext cx="2789853" cy="251927"/>
          </a:xfrm>
          <a:prstGeom prst="roundRect">
            <a:avLst/>
          </a:prstGeom>
          <a:gradFill flip="none" rotWithShape="1">
            <a:gsLst>
              <a:gs pos="62000">
                <a:schemeClr val="accent1">
                  <a:tint val="66000"/>
                  <a:satMod val="160000"/>
                </a:schemeClr>
              </a:gs>
              <a:gs pos="0">
                <a:srgbClr val="BFCBF8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C97E7DF-C04D-4BA2-A814-4E23E5EC7FF1}"/>
              </a:ext>
            </a:extLst>
          </p:cNvPr>
          <p:cNvSpPr/>
          <p:nvPr/>
        </p:nvSpPr>
        <p:spPr>
          <a:xfrm>
            <a:off x="1110342" y="2150706"/>
            <a:ext cx="121298" cy="354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7453204-581F-4BCC-BE61-8C3F5AA0F947}"/>
              </a:ext>
            </a:extLst>
          </p:cNvPr>
          <p:cNvCxnSpPr>
            <a:cxnSpLocks/>
          </p:cNvCxnSpPr>
          <p:nvPr/>
        </p:nvCxnSpPr>
        <p:spPr>
          <a:xfrm>
            <a:off x="466531" y="2134377"/>
            <a:ext cx="0" cy="387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22430BA-D939-4349-B2F5-47502C122154}"/>
              </a:ext>
            </a:extLst>
          </p:cNvPr>
          <p:cNvCxnSpPr>
            <a:cxnSpLocks/>
          </p:cNvCxnSpPr>
          <p:nvPr/>
        </p:nvCxnSpPr>
        <p:spPr>
          <a:xfrm>
            <a:off x="3247053" y="2150706"/>
            <a:ext cx="0" cy="387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39303CF-C36B-43E1-BD4E-6CCA81ACAC8A}"/>
              </a:ext>
            </a:extLst>
          </p:cNvPr>
          <p:cNvSpPr txBox="1"/>
          <p:nvPr/>
        </p:nvSpPr>
        <p:spPr>
          <a:xfrm>
            <a:off x="226696" y="2481658"/>
            <a:ext cx="4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off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6C95E3C-D48C-4DD1-AE12-0349179456A2}"/>
              </a:ext>
            </a:extLst>
          </p:cNvPr>
          <p:cNvSpPr txBox="1"/>
          <p:nvPr/>
        </p:nvSpPr>
        <p:spPr>
          <a:xfrm>
            <a:off x="3049398" y="2481658"/>
            <a:ext cx="47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62169B8-9DEC-4EA7-B83A-8636CAE726B7}"/>
              </a:ext>
            </a:extLst>
          </p:cNvPr>
          <p:cNvSpPr/>
          <p:nvPr/>
        </p:nvSpPr>
        <p:spPr>
          <a:xfrm>
            <a:off x="451187" y="2871493"/>
            <a:ext cx="2789853" cy="3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Colorpicker: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AEF7D4D-1B83-418E-B081-E4B6A3627317}"/>
              </a:ext>
            </a:extLst>
          </p:cNvPr>
          <p:cNvSpPr>
            <a:spLocks noChangeAspect="1"/>
          </p:cNvSpPr>
          <p:nvPr/>
        </p:nvSpPr>
        <p:spPr>
          <a:xfrm>
            <a:off x="589452" y="3369547"/>
            <a:ext cx="252000" cy="252000"/>
          </a:xfrm>
          <a:prstGeom prst="ellipse">
            <a:avLst/>
          </a:prstGeom>
          <a:solidFill>
            <a:srgbClr val="1AEE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F17DC8-3D23-4DBB-97A2-410454C370A8}"/>
              </a:ext>
            </a:extLst>
          </p:cNvPr>
          <p:cNvSpPr>
            <a:spLocks noChangeAspect="1"/>
          </p:cNvSpPr>
          <p:nvPr/>
        </p:nvSpPr>
        <p:spPr>
          <a:xfrm>
            <a:off x="1048273" y="3369547"/>
            <a:ext cx="252000" cy="25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92B2FA2-8982-4DCD-B6FB-B5F558187CC3}"/>
              </a:ext>
            </a:extLst>
          </p:cNvPr>
          <p:cNvSpPr>
            <a:spLocks noChangeAspect="1"/>
          </p:cNvSpPr>
          <p:nvPr/>
        </p:nvSpPr>
        <p:spPr>
          <a:xfrm>
            <a:off x="2840483" y="3369547"/>
            <a:ext cx="252000" cy="25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408E974-ED74-4A0F-B971-5494ED52BF85}"/>
              </a:ext>
            </a:extLst>
          </p:cNvPr>
          <p:cNvSpPr>
            <a:spLocks noChangeAspect="1"/>
          </p:cNvSpPr>
          <p:nvPr/>
        </p:nvSpPr>
        <p:spPr>
          <a:xfrm>
            <a:off x="2394125" y="3369547"/>
            <a:ext cx="252000" cy="252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1462DAA-3CF1-4819-9F8A-7A150C291501}"/>
              </a:ext>
            </a:extLst>
          </p:cNvPr>
          <p:cNvSpPr>
            <a:spLocks noChangeAspect="1"/>
          </p:cNvSpPr>
          <p:nvPr/>
        </p:nvSpPr>
        <p:spPr>
          <a:xfrm>
            <a:off x="1947767" y="3369547"/>
            <a:ext cx="252000" cy="252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40DEC14-29A4-46C4-AACE-867B20DC0748}"/>
              </a:ext>
            </a:extLst>
          </p:cNvPr>
          <p:cNvSpPr>
            <a:spLocks noChangeAspect="1"/>
          </p:cNvSpPr>
          <p:nvPr/>
        </p:nvSpPr>
        <p:spPr>
          <a:xfrm>
            <a:off x="1501409" y="3369547"/>
            <a:ext cx="252000" cy="252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055652F-46A4-4340-B5AF-DAC8EA42C2D7}"/>
              </a:ext>
            </a:extLst>
          </p:cNvPr>
          <p:cNvSpPr>
            <a:spLocks noChangeAspect="1"/>
          </p:cNvSpPr>
          <p:nvPr/>
        </p:nvSpPr>
        <p:spPr>
          <a:xfrm>
            <a:off x="589452" y="3820224"/>
            <a:ext cx="252000" cy="25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15E93D4-1537-4BE2-AA31-15E1E06010F3}"/>
              </a:ext>
            </a:extLst>
          </p:cNvPr>
          <p:cNvSpPr>
            <a:spLocks noChangeAspect="1"/>
          </p:cNvSpPr>
          <p:nvPr/>
        </p:nvSpPr>
        <p:spPr>
          <a:xfrm>
            <a:off x="1048273" y="3820224"/>
            <a:ext cx="252000" cy="252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B0EEF40-44F2-4C1C-A99B-84C735315BD2}"/>
              </a:ext>
            </a:extLst>
          </p:cNvPr>
          <p:cNvSpPr>
            <a:spLocks noChangeAspect="1"/>
          </p:cNvSpPr>
          <p:nvPr/>
        </p:nvSpPr>
        <p:spPr>
          <a:xfrm>
            <a:off x="2840483" y="3820224"/>
            <a:ext cx="252000" cy="252000"/>
          </a:xfrm>
          <a:prstGeom prst="ellipse">
            <a:avLst/>
          </a:prstGeom>
          <a:gradFill flip="none" rotWithShape="1">
            <a:gsLst>
              <a:gs pos="37000">
                <a:srgbClr val="1AEE70">
                  <a:tint val="66000"/>
                  <a:satMod val="160000"/>
                </a:srgbClr>
              </a:gs>
              <a:gs pos="100000">
                <a:srgbClr val="FF000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74F4C3D-2209-4803-9402-AE8DB3CE646C}"/>
              </a:ext>
            </a:extLst>
          </p:cNvPr>
          <p:cNvSpPr>
            <a:spLocks noChangeAspect="1"/>
          </p:cNvSpPr>
          <p:nvPr/>
        </p:nvSpPr>
        <p:spPr>
          <a:xfrm>
            <a:off x="2394125" y="3820224"/>
            <a:ext cx="252000" cy="252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4E908D3-305B-4948-86E7-740CCE992EC6}"/>
              </a:ext>
            </a:extLst>
          </p:cNvPr>
          <p:cNvSpPr>
            <a:spLocks noChangeAspect="1"/>
          </p:cNvSpPr>
          <p:nvPr/>
        </p:nvSpPr>
        <p:spPr>
          <a:xfrm>
            <a:off x="1947767" y="3820224"/>
            <a:ext cx="252000" cy="252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D6A6D68-E18C-4FA5-A56D-14620C07129F}"/>
              </a:ext>
            </a:extLst>
          </p:cNvPr>
          <p:cNvSpPr>
            <a:spLocks noChangeAspect="1"/>
          </p:cNvSpPr>
          <p:nvPr/>
        </p:nvSpPr>
        <p:spPr>
          <a:xfrm>
            <a:off x="1501409" y="3820224"/>
            <a:ext cx="252000" cy="25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3206E43-45B9-4093-A2BF-D3CE0C461899}"/>
              </a:ext>
            </a:extLst>
          </p:cNvPr>
          <p:cNvSpPr/>
          <p:nvPr/>
        </p:nvSpPr>
        <p:spPr>
          <a:xfrm>
            <a:off x="589452" y="4292840"/>
            <a:ext cx="2503031" cy="3862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Color Palette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2117D33-0A5F-4A70-8D57-C1FB2A85DBF3}"/>
              </a:ext>
            </a:extLst>
          </p:cNvPr>
          <p:cNvSpPr>
            <a:spLocks noChangeAspect="1"/>
          </p:cNvSpPr>
          <p:nvPr/>
        </p:nvSpPr>
        <p:spPr>
          <a:xfrm>
            <a:off x="1873122" y="2937609"/>
            <a:ext cx="252000" cy="252000"/>
          </a:xfrm>
          <a:prstGeom prst="ellipse">
            <a:avLst/>
          </a:prstGeom>
          <a:solidFill>
            <a:srgbClr val="1AEE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47FA994C-4E10-40F0-AB33-AB3F07CC4C37}"/>
              </a:ext>
            </a:extLst>
          </p:cNvPr>
          <p:cNvSpPr/>
          <p:nvPr/>
        </p:nvSpPr>
        <p:spPr>
          <a:xfrm>
            <a:off x="414208" y="3255725"/>
            <a:ext cx="2957120" cy="1571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CCB142-EEFD-47CB-84AA-C035A561B0B1}"/>
              </a:ext>
            </a:extLst>
          </p:cNvPr>
          <p:cNvSpPr txBox="1"/>
          <p:nvPr/>
        </p:nvSpPr>
        <p:spPr>
          <a:xfrm>
            <a:off x="3937518" y="335902"/>
            <a:ext cx="798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Light-Adjust-Activity</a:t>
            </a:r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E6DFF6CE-7024-4AAD-BD19-ADA82F8BA6F0}"/>
              </a:ext>
            </a:extLst>
          </p:cNvPr>
          <p:cNvSpPr/>
          <p:nvPr/>
        </p:nvSpPr>
        <p:spPr>
          <a:xfrm>
            <a:off x="3783367" y="983726"/>
            <a:ext cx="2263806" cy="5139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C0D3719-B8B4-4E35-A4EE-D73FF6062BDF}"/>
              </a:ext>
            </a:extLst>
          </p:cNvPr>
          <p:cNvSpPr txBox="1"/>
          <p:nvPr/>
        </p:nvSpPr>
        <p:spPr>
          <a:xfrm>
            <a:off x="6144829" y="983726"/>
            <a:ext cx="226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Swipe to get to other adjustments</a:t>
            </a:r>
          </a:p>
        </p:txBody>
      </p:sp>
    </p:spTree>
    <p:extLst>
      <p:ext uri="{BB962C8B-B14F-4D97-AF65-F5344CB8AC3E}">
        <p14:creationId xmlns:p14="http://schemas.microsoft.com/office/powerpoint/2010/main" val="353309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E95E8BA-F71D-4CBC-9C9C-CAC346875520}"/>
              </a:ext>
            </a:extLst>
          </p:cNvPr>
          <p:cNvSpPr/>
          <p:nvPr/>
        </p:nvSpPr>
        <p:spPr>
          <a:xfrm>
            <a:off x="268448" y="453005"/>
            <a:ext cx="3221372" cy="5796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C67996-2864-47DB-AA9F-6BA3B2AC1DEC}"/>
              </a:ext>
            </a:extLst>
          </p:cNvPr>
          <p:cNvSpPr/>
          <p:nvPr/>
        </p:nvSpPr>
        <p:spPr>
          <a:xfrm>
            <a:off x="268448" y="453005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9FABC6-0005-4FE7-B1AF-C1F364125C85}"/>
              </a:ext>
            </a:extLst>
          </p:cNvPr>
          <p:cNvSpPr/>
          <p:nvPr/>
        </p:nvSpPr>
        <p:spPr>
          <a:xfrm>
            <a:off x="2558642" y="453004"/>
            <a:ext cx="931178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B93001-9C5E-47CD-91D2-5187C4DC7BF3}"/>
              </a:ext>
            </a:extLst>
          </p:cNvPr>
          <p:cNvSpPr/>
          <p:nvPr/>
        </p:nvSpPr>
        <p:spPr>
          <a:xfrm>
            <a:off x="2684477" y="518020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86DADA-82FE-49AD-956A-4A1796F08912}"/>
              </a:ext>
            </a:extLst>
          </p:cNvPr>
          <p:cNvSpPr/>
          <p:nvPr/>
        </p:nvSpPr>
        <p:spPr>
          <a:xfrm>
            <a:off x="2684477" y="663428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2FF6F-32A9-442D-AC55-448979C2C3DA}"/>
              </a:ext>
            </a:extLst>
          </p:cNvPr>
          <p:cNvSpPr/>
          <p:nvPr/>
        </p:nvSpPr>
        <p:spPr>
          <a:xfrm>
            <a:off x="2684477" y="808836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B7AD1C-A235-463B-89EB-A2DBFC147C14}"/>
              </a:ext>
            </a:extLst>
          </p:cNvPr>
          <p:cNvSpPr/>
          <p:nvPr/>
        </p:nvSpPr>
        <p:spPr>
          <a:xfrm>
            <a:off x="360727" y="562132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CCEAC4C-BC0F-48CD-940A-FD7F4698B316}"/>
              </a:ext>
            </a:extLst>
          </p:cNvPr>
          <p:cNvSpPr/>
          <p:nvPr/>
        </p:nvSpPr>
        <p:spPr>
          <a:xfrm>
            <a:off x="268448" y="964733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Light Regulation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02C2CB4-6DE5-4C34-B005-DAED9124288A}"/>
              </a:ext>
            </a:extLst>
          </p:cNvPr>
          <p:cNvSpPr/>
          <p:nvPr/>
        </p:nvSpPr>
        <p:spPr>
          <a:xfrm>
            <a:off x="457200" y="1847461"/>
            <a:ext cx="2789853" cy="3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Intensity: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478CBF6-7C99-449C-B6C8-E44E1808921C}"/>
              </a:ext>
            </a:extLst>
          </p:cNvPr>
          <p:cNvSpPr/>
          <p:nvPr/>
        </p:nvSpPr>
        <p:spPr>
          <a:xfrm>
            <a:off x="457200" y="2202024"/>
            <a:ext cx="2789853" cy="251927"/>
          </a:xfrm>
          <a:prstGeom prst="roundRect">
            <a:avLst/>
          </a:prstGeom>
          <a:gradFill flip="none" rotWithShape="1">
            <a:gsLst>
              <a:gs pos="62000">
                <a:schemeClr val="accent1">
                  <a:tint val="66000"/>
                  <a:satMod val="160000"/>
                </a:schemeClr>
              </a:gs>
              <a:gs pos="0">
                <a:srgbClr val="BFCBF8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C97E7DF-C04D-4BA2-A814-4E23E5EC7FF1}"/>
              </a:ext>
            </a:extLst>
          </p:cNvPr>
          <p:cNvSpPr/>
          <p:nvPr/>
        </p:nvSpPr>
        <p:spPr>
          <a:xfrm>
            <a:off x="1110342" y="2150706"/>
            <a:ext cx="121298" cy="3545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7453204-581F-4BCC-BE61-8C3F5AA0F947}"/>
              </a:ext>
            </a:extLst>
          </p:cNvPr>
          <p:cNvCxnSpPr>
            <a:cxnSpLocks/>
          </p:cNvCxnSpPr>
          <p:nvPr/>
        </p:nvCxnSpPr>
        <p:spPr>
          <a:xfrm>
            <a:off x="466531" y="2134377"/>
            <a:ext cx="0" cy="387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22430BA-D939-4349-B2F5-47502C122154}"/>
              </a:ext>
            </a:extLst>
          </p:cNvPr>
          <p:cNvCxnSpPr>
            <a:cxnSpLocks/>
          </p:cNvCxnSpPr>
          <p:nvPr/>
        </p:nvCxnSpPr>
        <p:spPr>
          <a:xfrm>
            <a:off x="3247053" y="2150706"/>
            <a:ext cx="0" cy="387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39303CF-C36B-43E1-BD4E-6CCA81ACAC8A}"/>
              </a:ext>
            </a:extLst>
          </p:cNvPr>
          <p:cNvSpPr txBox="1"/>
          <p:nvPr/>
        </p:nvSpPr>
        <p:spPr>
          <a:xfrm>
            <a:off x="226696" y="2481658"/>
            <a:ext cx="4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off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6C95E3C-D48C-4DD1-AE12-0349179456A2}"/>
              </a:ext>
            </a:extLst>
          </p:cNvPr>
          <p:cNvSpPr txBox="1"/>
          <p:nvPr/>
        </p:nvSpPr>
        <p:spPr>
          <a:xfrm>
            <a:off x="3049398" y="2481658"/>
            <a:ext cx="47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62169B8-9DEC-4EA7-B83A-8636CAE726B7}"/>
              </a:ext>
            </a:extLst>
          </p:cNvPr>
          <p:cNvSpPr/>
          <p:nvPr/>
        </p:nvSpPr>
        <p:spPr>
          <a:xfrm>
            <a:off x="451187" y="2871493"/>
            <a:ext cx="2789853" cy="35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Colorpicker: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AEF7D4D-1B83-418E-B081-E4B6A3627317}"/>
              </a:ext>
            </a:extLst>
          </p:cNvPr>
          <p:cNvSpPr>
            <a:spLocks noChangeAspect="1"/>
          </p:cNvSpPr>
          <p:nvPr/>
        </p:nvSpPr>
        <p:spPr>
          <a:xfrm>
            <a:off x="589452" y="3369547"/>
            <a:ext cx="252000" cy="252000"/>
          </a:xfrm>
          <a:prstGeom prst="ellipse">
            <a:avLst/>
          </a:prstGeom>
          <a:solidFill>
            <a:srgbClr val="1AEE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F17DC8-3D23-4DBB-97A2-410454C370A8}"/>
              </a:ext>
            </a:extLst>
          </p:cNvPr>
          <p:cNvSpPr>
            <a:spLocks noChangeAspect="1"/>
          </p:cNvSpPr>
          <p:nvPr/>
        </p:nvSpPr>
        <p:spPr>
          <a:xfrm>
            <a:off x="1048273" y="3369547"/>
            <a:ext cx="252000" cy="25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92B2FA2-8982-4DCD-B6FB-B5F558187CC3}"/>
              </a:ext>
            </a:extLst>
          </p:cNvPr>
          <p:cNvSpPr>
            <a:spLocks noChangeAspect="1"/>
          </p:cNvSpPr>
          <p:nvPr/>
        </p:nvSpPr>
        <p:spPr>
          <a:xfrm>
            <a:off x="2840483" y="3369547"/>
            <a:ext cx="252000" cy="25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408E974-ED74-4A0F-B971-5494ED52BF85}"/>
              </a:ext>
            </a:extLst>
          </p:cNvPr>
          <p:cNvSpPr>
            <a:spLocks noChangeAspect="1"/>
          </p:cNvSpPr>
          <p:nvPr/>
        </p:nvSpPr>
        <p:spPr>
          <a:xfrm>
            <a:off x="2394125" y="3369547"/>
            <a:ext cx="252000" cy="252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1462DAA-3CF1-4819-9F8A-7A150C291501}"/>
              </a:ext>
            </a:extLst>
          </p:cNvPr>
          <p:cNvSpPr>
            <a:spLocks noChangeAspect="1"/>
          </p:cNvSpPr>
          <p:nvPr/>
        </p:nvSpPr>
        <p:spPr>
          <a:xfrm>
            <a:off x="1947767" y="3369547"/>
            <a:ext cx="252000" cy="252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40DEC14-29A4-46C4-AACE-867B20DC0748}"/>
              </a:ext>
            </a:extLst>
          </p:cNvPr>
          <p:cNvSpPr>
            <a:spLocks noChangeAspect="1"/>
          </p:cNvSpPr>
          <p:nvPr/>
        </p:nvSpPr>
        <p:spPr>
          <a:xfrm>
            <a:off x="1501409" y="3369547"/>
            <a:ext cx="252000" cy="252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055652F-46A4-4340-B5AF-DAC8EA42C2D7}"/>
              </a:ext>
            </a:extLst>
          </p:cNvPr>
          <p:cNvSpPr>
            <a:spLocks noChangeAspect="1"/>
          </p:cNvSpPr>
          <p:nvPr/>
        </p:nvSpPr>
        <p:spPr>
          <a:xfrm>
            <a:off x="589452" y="3820224"/>
            <a:ext cx="252000" cy="25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15E93D4-1537-4BE2-AA31-15E1E06010F3}"/>
              </a:ext>
            </a:extLst>
          </p:cNvPr>
          <p:cNvSpPr>
            <a:spLocks noChangeAspect="1"/>
          </p:cNvSpPr>
          <p:nvPr/>
        </p:nvSpPr>
        <p:spPr>
          <a:xfrm>
            <a:off x="1048273" y="3820224"/>
            <a:ext cx="252000" cy="252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B0EEF40-44F2-4C1C-A99B-84C735315BD2}"/>
              </a:ext>
            </a:extLst>
          </p:cNvPr>
          <p:cNvSpPr>
            <a:spLocks noChangeAspect="1"/>
          </p:cNvSpPr>
          <p:nvPr/>
        </p:nvSpPr>
        <p:spPr>
          <a:xfrm>
            <a:off x="2840483" y="3820224"/>
            <a:ext cx="252000" cy="252000"/>
          </a:xfrm>
          <a:prstGeom prst="ellipse">
            <a:avLst/>
          </a:prstGeom>
          <a:gradFill flip="none" rotWithShape="1">
            <a:gsLst>
              <a:gs pos="37000">
                <a:srgbClr val="1AEE70">
                  <a:tint val="66000"/>
                  <a:satMod val="160000"/>
                </a:srgbClr>
              </a:gs>
              <a:gs pos="100000">
                <a:srgbClr val="FF0000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74F4C3D-2209-4803-9402-AE8DB3CE646C}"/>
              </a:ext>
            </a:extLst>
          </p:cNvPr>
          <p:cNvSpPr>
            <a:spLocks noChangeAspect="1"/>
          </p:cNvSpPr>
          <p:nvPr/>
        </p:nvSpPr>
        <p:spPr>
          <a:xfrm>
            <a:off x="2394125" y="3820224"/>
            <a:ext cx="252000" cy="252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4E908D3-305B-4948-86E7-740CCE992EC6}"/>
              </a:ext>
            </a:extLst>
          </p:cNvPr>
          <p:cNvSpPr>
            <a:spLocks noChangeAspect="1"/>
          </p:cNvSpPr>
          <p:nvPr/>
        </p:nvSpPr>
        <p:spPr>
          <a:xfrm>
            <a:off x="1947767" y="3820224"/>
            <a:ext cx="252000" cy="252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D6A6D68-E18C-4FA5-A56D-14620C07129F}"/>
              </a:ext>
            </a:extLst>
          </p:cNvPr>
          <p:cNvSpPr>
            <a:spLocks noChangeAspect="1"/>
          </p:cNvSpPr>
          <p:nvPr/>
        </p:nvSpPr>
        <p:spPr>
          <a:xfrm>
            <a:off x="1501409" y="3820224"/>
            <a:ext cx="252000" cy="252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3206E43-45B9-4093-A2BF-D3CE0C461899}"/>
              </a:ext>
            </a:extLst>
          </p:cNvPr>
          <p:cNvSpPr/>
          <p:nvPr/>
        </p:nvSpPr>
        <p:spPr>
          <a:xfrm>
            <a:off x="589452" y="4292840"/>
            <a:ext cx="2503031" cy="3862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Color Palette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2117D33-0A5F-4A70-8D57-C1FB2A85DBF3}"/>
              </a:ext>
            </a:extLst>
          </p:cNvPr>
          <p:cNvSpPr>
            <a:spLocks noChangeAspect="1"/>
          </p:cNvSpPr>
          <p:nvPr/>
        </p:nvSpPr>
        <p:spPr>
          <a:xfrm>
            <a:off x="1873122" y="2937609"/>
            <a:ext cx="252000" cy="252000"/>
          </a:xfrm>
          <a:prstGeom prst="ellipse">
            <a:avLst/>
          </a:prstGeom>
          <a:solidFill>
            <a:srgbClr val="1AEE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47FA994C-4E10-40F0-AB33-AB3F07CC4C37}"/>
              </a:ext>
            </a:extLst>
          </p:cNvPr>
          <p:cNvSpPr/>
          <p:nvPr/>
        </p:nvSpPr>
        <p:spPr>
          <a:xfrm>
            <a:off x="414208" y="3255725"/>
            <a:ext cx="2957120" cy="15712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5509E44-B863-420F-86F7-AA5EBC948C9C}"/>
              </a:ext>
            </a:extLst>
          </p:cNvPr>
          <p:cNvSpPr/>
          <p:nvPr/>
        </p:nvSpPr>
        <p:spPr>
          <a:xfrm>
            <a:off x="422355" y="1905835"/>
            <a:ext cx="2920141" cy="2582189"/>
          </a:xfrm>
          <a:prstGeom prst="roundRect">
            <a:avLst/>
          </a:prstGeom>
          <a:solidFill>
            <a:schemeClr val="tx2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CBC52D6-C8F3-47D7-BB4C-A359F2EA397B}"/>
              </a:ext>
            </a:extLst>
          </p:cNvPr>
          <p:cNvSpPr/>
          <p:nvPr/>
        </p:nvSpPr>
        <p:spPr>
          <a:xfrm>
            <a:off x="619061" y="2202024"/>
            <a:ext cx="2508122" cy="1097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You entered &lt;&lt;room&gt;&gt;.</a:t>
            </a:r>
          </a:p>
          <a:p>
            <a:pPr algn="ctr"/>
            <a:r>
              <a:rPr lang="de-DE"/>
              <a:t>Do you want to switch to &lt;&lt;room&gt;&gt;?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770E3E68-C149-4CE3-BE16-5AB8A7F3E8E6}"/>
              </a:ext>
            </a:extLst>
          </p:cNvPr>
          <p:cNvSpPr/>
          <p:nvPr/>
        </p:nvSpPr>
        <p:spPr>
          <a:xfrm>
            <a:off x="650132" y="3742241"/>
            <a:ext cx="674160" cy="45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Yes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FF1522E-2DA0-46B3-9D6E-63BFD0588925}"/>
              </a:ext>
            </a:extLst>
          </p:cNvPr>
          <p:cNvSpPr/>
          <p:nvPr/>
        </p:nvSpPr>
        <p:spPr>
          <a:xfrm>
            <a:off x="2372098" y="3773409"/>
            <a:ext cx="674160" cy="45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F619A0E-97B0-4485-B89D-AC3A5F877915}"/>
              </a:ext>
            </a:extLst>
          </p:cNvPr>
          <p:cNvSpPr txBox="1"/>
          <p:nvPr/>
        </p:nvSpPr>
        <p:spPr>
          <a:xfrm>
            <a:off x="3937518" y="335902"/>
            <a:ext cx="798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Notification when changing room</a:t>
            </a:r>
          </a:p>
        </p:txBody>
      </p:sp>
    </p:spTree>
    <p:extLst>
      <p:ext uri="{BB962C8B-B14F-4D97-AF65-F5344CB8AC3E}">
        <p14:creationId xmlns:p14="http://schemas.microsoft.com/office/powerpoint/2010/main" val="79806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E95E8BA-F71D-4CBC-9C9C-CAC346875520}"/>
              </a:ext>
            </a:extLst>
          </p:cNvPr>
          <p:cNvSpPr/>
          <p:nvPr/>
        </p:nvSpPr>
        <p:spPr>
          <a:xfrm>
            <a:off x="268448" y="453005"/>
            <a:ext cx="3221372" cy="5796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8C67996-2864-47DB-AA9F-6BA3B2AC1DEC}"/>
              </a:ext>
            </a:extLst>
          </p:cNvPr>
          <p:cNvSpPr/>
          <p:nvPr/>
        </p:nvSpPr>
        <p:spPr>
          <a:xfrm>
            <a:off x="268448" y="453005"/>
            <a:ext cx="3221372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Options/Settings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D9FABC6-0005-4FE7-B1AF-C1F364125C85}"/>
              </a:ext>
            </a:extLst>
          </p:cNvPr>
          <p:cNvSpPr/>
          <p:nvPr/>
        </p:nvSpPr>
        <p:spPr>
          <a:xfrm>
            <a:off x="2558642" y="453004"/>
            <a:ext cx="931178" cy="511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B93001-9C5E-47CD-91D2-5187C4DC7BF3}"/>
              </a:ext>
            </a:extLst>
          </p:cNvPr>
          <p:cNvSpPr/>
          <p:nvPr/>
        </p:nvSpPr>
        <p:spPr>
          <a:xfrm>
            <a:off x="2684477" y="518020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86DADA-82FE-49AD-956A-4A1796F08912}"/>
              </a:ext>
            </a:extLst>
          </p:cNvPr>
          <p:cNvSpPr/>
          <p:nvPr/>
        </p:nvSpPr>
        <p:spPr>
          <a:xfrm>
            <a:off x="2684477" y="663428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62FF6F-32A9-442D-AC55-448979C2C3DA}"/>
              </a:ext>
            </a:extLst>
          </p:cNvPr>
          <p:cNvSpPr/>
          <p:nvPr/>
        </p:nvSpPr>
        <p:spPr>
          <a:xfrm>
            <a:off x="2684477" y="808836"/>
            <a:ext cx="729842" cy="9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EFBD270A-1CA5-4F11-B65A-7570F7DF5BE3}"/>
              </a:ext>
            </a:extLst>
          </p:cNvPr>
          <p:cNvSpPr/>
          <p:nvPr/>
        </p:nvSpPr>
        <p:spPr>
          <a:xfrm>
            <a:off x="360727" y="1235364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All Rooms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DBE1A0BB-40C9-414F-83D6-83AC45DDA660}"/>
              </a:ext>
            </a:extLst>
          </p:cNvPr>
          <p:cNvSpPr/>
          <p:nvPr/>
        </p:nvSpPr>
        <p:spPr>
          <a:xfrm>
            <a:off x="344845" y="1858373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 Register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9C61DAF0-394C-41A5-B302-9496620C81AB}"/>
              </a:ext>
            </a:extLst>
          </p:cNvPr>
          <p:cNvSpPr/>
          <p:nvPr/>
        </p:nvSpPr>
        <p:spPr>
          <a:xfrm>
            <a:off x="328963" y="2481382"/>
            <a:ext cx="3036814" cy="511729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XY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B8D7C2C-11D5-4D38-BFD1-94076186420F}"/>
              </a:ext>
            </a:extLst>
          </p:cNvPr>
          <p:cNvSpPr txBox="1"/>
          <p:nvPr/>
        </p:nvSpPr>
        <p:spPr>
          <a:xfrm>
            <a:off x="3937518" y="335902"/>
            <a:ext cx="798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Options/Settings-Activity when clicking on the menu-icon in the upper right corner</a:t>
            </a:r>
          </a:p>
        </p:txBody>
      </p:sp>
    </p:spTree>
    <p:extLst>
      <p:ext uri="{BB962C8B-B14F-4D97-AF65-F5344CB8AC3E}">
        <p14:creationId xmlns:p14="http://schemas.microsoft.com/office/powerpoint/2010/main" val="178880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59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Onofrasch</dc:creator>
  <cp:lastModifiedBy>David Onofrasch</cp:lastModifiedBy>
  <cp:revision>20</cp:revision>
  <dcterms:created xsi:type="dcterms:W3CDTF">2020-10-24T13:05:27Z</dcterms:created>
  <dcterms:modified xsi:type="dcterms:W3CDTF">2020-11-06T23:45:01Z</dcterms:modified>
</cp:coreProperties>
</file>