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76C12-04D0-4121-BF5C-ADAD87D0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07F93D-1CFD-4DC1-9127-95507C944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05F77-3562-48E1-AD06-05762871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0328F-FA40-4185-8E4E-F56942B3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8E66D2-E13F-41E0-B2CB-D3825CFA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1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F9A12-A9E8-430D-A5C3-BD099ACB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16FF3A-8280-4761-B454-BD63ED8E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47A63-B17A-4193-AACD-3B72F664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49471-FCD9-4825-85E7-9DCFCE18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4E828-9D3B-4907-AF83-C3C8204C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8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E90F2E-8481-4070-B911-C1DEB1A68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E764C3-0528-46E0-B243-9B2E06BB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A1E8A-B7B4-4110-9706-742B77A2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9964D-325D-4AAA-AAED-19C96747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B0F11-377E-4051-9A53-9F955E0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0EDFA-D987-4689-9A72-ACB47FBA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376B0-9C68-4C69-8ECD-FECCB8C6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4D861-3157-4DF0-A8E5-55133E38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926D4-C77B-4ECC-A15A-603C55F0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3D5E2-4B05-4616-832A-3CE5E3EC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51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10B1A-BFE2-42BF-B54C-95BB82FC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9D3CC-9932-46A3-9AF9-80AE9F94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4F67FA-D73E-4875-AF03-1992B3F2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5A2A6-1742-4770-90D0-3CA9A52A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79B52-22B6-4D7F-9F7A-20819B82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4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75AFA-352E-4E43-AAD9-2BD1CD82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43469-F97A-48C4-AC73-BE4A28F8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45EE6C-1C09-43C8-A078-97C48B89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FDA1A2-D7C6-4EB6-BF00-84C9AEE0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E36AF-2450-4046-85BA-EEF5013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6D351-A902-480B-A9F5-162FCE09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51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40F05-022D-4081-B41D-97B3E6F4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870C65-9BC1-4B27-B96C-1B30811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D0C8E-4539-40FA-9289-A221BF9D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7E6C05-2890-4A6B-A380-71A7DAE03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C2B158-2AE0-4869-B721-1D299558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E68893-06A1-4BDE-AC68-96FD926A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F5DB3-6ABA-471D-ABEB-F3A4B475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90A3EC-BB12-4F27-87D3-293F2B38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0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6993E-06AC-4C06-AB4F-BE11C8AF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F0B603-4F61-4D69-929C-4B92B780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5AA3CA-29D2-4DED-989B-15F59D6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0DD58-509C-4FF2-8B1D-037A67A2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02483-0A94-4FD4-B549-2F0FBC2E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3E9D2D-05CB-48D8-8B92-642329A6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FFC14A-1AA5-493A-9256-1F1E783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8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768F6-201C-4CA7-BFCE-A726E8C0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69026-DD04-4453-BD1F-3A062C41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9C0E1-FE50-470C-9C4F-11ED2F1F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5C6EE0-B9A7-4A19-89DD-3735ECC2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691544-4ED2-42C5-BC8E-165ADC18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BC70E8-AF71-4096-9CA4-48CC6F60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6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75994-E9AD-4289-AC12-13CEE33C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6C50E-8966-4AD3-A92F-1085DDD11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E15D2-EAD6-4D5F-A351-190459DA4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FD315-5C28-4340-82CA-210255DF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08E54D-86B9-41DE-857F-93BBBB45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42DD7-43F6-4E37-B45D-52DCE29D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12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67F203-4205-4373-A84C-9A4A4FDF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CD473-3296-4D66-B310-ECE215E2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ACF58-808C-49A4-8D5A-B5DA453C4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0736-D9FF-403F-A9B6-6543D0E497B8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7812E-1D27-49A6-9139-22ED5712A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A269D-CE7D-4652-B2E6-EDBFBD24A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16CB-E8AE-4236-9FC9-5556F1B12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B9E2687-2D23-450D-AA32-AEAF1393D130}"/>
              </a:ext>
            </a:extLst>
          </p:cNvPr>
          <p:cNvSpPr/>
          <p:nvPr/>
        </p:nvSpPr>
        <p:spPr>
          <a:xfrm>
            <a:off x="360727" y="4408413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Light Regulation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73F9D1A-B9C4-4B83-8DAA-E1A41431D5AB}"/>
              </a:ext>
            </a:extLst>
          </p:cNvPr>
          <p:cNvSpPr/>
          <p:nvPr/>
        </p:nvSpPr>
        <p:spPr>
          <a:xfrm>
            <a:off x="377505" y="5011720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Temperature Regulation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Blind/Jalousie Regulation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9705DB0-2538-4959-A1F0-ACE43ACF4067}"/>
              </a:ext>
            </a:extLst>
          </p:cNvPr>
          <p:cNvSpPr/>
          <p:nvPr/>
        </p:nvSpPr>
        <p:spPr>
          <a:xfrm>
            <a:off x="360727" y="1065402"/>
            <a:ext cx="3036814" cy="3219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de-DE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de-DE" b="1">
                <a:solidFill>
                  <a:schemeClr val="tx1"/>
                </a:solidFill>
              </a:rPr>
              <a:t>Overview:</a:t>
            </a:r>
          </a:p>
          <a:p>
            <a:pPr algn="ctr">
              <a:lnSpc>
                <a:spcPct val="150000"/>
              </a:lnSpc>
            </a:pPr>
            <a:endParaRPr lang="de-DE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Current Temperature: 22°C</a:t>
            </a:r>
          </a:p>
          <a:p>
            <a:pPr>
              <a:lnSpc>
                <a:spcPct val="150000"/>
              </a:lnSpc>
            </a:pPr>
            <a:r>
              <a:rPr lang="de-DE" i="1">
                <a:solidFill>
                  <a:schemeClr val="tx1"/>
                </a:solidFill>
              </a:rPr>
              <a:t>Target Temperature: 24°C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Light Intensity: 70 %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Color: 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Blind: 100%</a:t>
            </a: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B23061E-DC0D-4BC6-B970-6D0E5F9ECF14}"/>
              </a:ext>
            </a:extLst>
          </p:cNvPr>
          <p:cNvSpPr/>
          <p:nvPr/>
        </p:nvSpPr>
        <p:spPr>
          <a:xfrm>
            <a:off x="1288137" y="3211266"/>
            <a:ext cx="396000" cy="396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11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Onofrasch</dc:creator>
  <cp:lastModifiedBy>David Onofrasch</cp:lastModifiedBy>
  <cp:revision>1</cp:revision>
  <dcterms:created xsi:type="dcterms:W3CDTF">2020-10-24T22:51:04Z</dcterms:created>
  <dcterms:modified xsi:type="dcterms:W3CDTF">2020-10-24T22:53:15Z</dcterms:modified>
</cp:coreProperties>
</file>