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BF8"/>
    <a:srgbClr val="1AE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F7CD-621D-46E3-9E38-83668C716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D47DE-71E1-4912-9E9C-B9D0DE4B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113F0-020C-4C43-8A69-74E1DAE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33FE1-1750-43EE-A91B-DD09DBB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A3027-0A6D-4517-9280-C710A2E6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03007-92A7-41EF-9DBA-13B23F4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7CE7E-996E-4B10-A785-270FE375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5791F-AA6E-428E-816D-7155E77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D47A4-CB9B-4343-8E9A-1483BE7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0096-218A-40D2-83F2-9E98B1D0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1FEC39-1320-4811-B35C-9B0F6D90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DEAE2E-0AB7-4DD1-AB04-32AB7DAE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B2A43-4057-4204-B8EF-28B140E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AB3ED-FF31-49B6-A496-CA9DD51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F162-9CCF-4DE4-BC5A-D4F84149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D6389-1341-4D95-86F9-2AA3AC7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B8FC3-D7B2-45AB-BA68-C2D8C74A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4BEE8-21C9-4CAE-8C04-B3AB191E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F868D-5DB9-41BD-A970-AAA915B0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9FE6-56F3-4281-9680-05018A8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3F4A-6E2C-4FD2-94CC-7ED6DBA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DA256-371C-44C0-ACA1-B1F05606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DA8A3-8C90-4A12-9F17-1956C4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CB13F-8B52-4B02-BAF5-CED290B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E50AF-1A29-4FE1-AD45-A8BEB24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FD30-7A0E-4F98-A11A-351142B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688A7-62A0-49F8-9B28-DF688EC56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144CB-B177-493B-A3E5-504179DA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476D4-7670-4E13-8A5F-30E7AC4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A1498-1069-41BD-90CD-343E366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AEAE-3205-40F4-8AE1-7AA4787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F7B7-5CD9-4865-A276-E0068B9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AC26-D711-471C-879D-C7CF4D9F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2F7432-1E70-4AF5-A462-CAF5DCE5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68411-4DBA-4A4A-994B-1BD614E5A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AC20BD-0FAF-4FA6-BDAB-3DD5919BF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36D889-E460-4E2C-9257-B7DA2A3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2F071E-1813-46D7-BEA6-94CF9A4D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A3182-B60D-47AD-83C7-704B0B5F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365A-D137-4B4D-8BC1-E82DD1C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AC6AE-49E7-4DB6-A810-302494FB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E9A2D-362F-4637-91ED-31428B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C454B1-0CFD-4905-AEAD-AC08A4C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6B7D2-3ACC-4291-8859-E30DCF5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B64124-0A28-4540-8056-8D03A162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77487-DBE2-4A8E-8115-8CCE20C8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9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12E81-AF69-4856-AAAF-7558E9BF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AE50F-B6FD-4E8B-A58F-7381FA34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4A5553-A884-42C3-A8A1-7C83C265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F0355-A1AF-4589-980A-29EF1BF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1A4A8-2866-4A9F-B96C-745F3F02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AADAA-CE06-45FD-9417-0081A409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8A90-08AD-47DB-ACEB-DDF66AC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3CD9E-B7A1-41F0-A847-03762EAB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157CE-14A9-4697-A2EF-6E8A1FDC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B660F-3FE3-4B61-8CAE-08ED2B6F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0114E-4DB0-4961-8586-820B099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8E746-CD41-4DB2-AE6D-731EB60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8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DB1B0D-D4B6-4BD6-B60B-70892ED8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B1259-B1C0-4301-A5D8-C05C42AB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002E5-C16C-42DD-93BC-D0FC7514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79B8-BF5A-41B3-886C-350C07B19794}" type="datetimeFigureOut">
              <a:rPr lang="de-DE" smtClean="0"/>
              <a:t>24.10.2020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9E42C-4D1C-4DF8-9B28-7F818BA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4D13D-63DF-4793-A0E5-8C00244D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Apply &amp; 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2C2CB4-6DE5-4C34-B005-DAED9124288A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Insensity: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78CBF6-7C99-449C-B6C8-E44E1808921C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C97E7DF-C04D-4BA2-A814-4E23E5EC7FF1}"/>
              </a:ext>
            </a:extLst>
          </p:cNvPr>
          <p:cNvSpPr/>
          <p:nvPr/>
        </p:nvSpPr>
        <p:spPr>
          <a:xfrm>
            <a:off x="1110342" y="2150706"/>
            <a:ext cx="121298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453204-581F-4BCC-BE61-8C3F5AA0F947}"/>
              </a:ext>
            </a:extLst>
          </p:cNvPr>
          <p:cNvCxnSpPr>
            <a:cxnSpLocks/>
          </p:cNvCxnSpPr>
          <p:nvPr/>
        </p:nvCxnSpPr>
        <p:spPr>
          <a:xfrm>
            <a:off x="466531" y="2134377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2430BA-D939-4349-B2F5-47502C122154}"/>
              </a:ext>
            </a:extLst>
          </p:cNvPr>
          <p:cNvCxnSpPr>
            <a:cxnSpLocks/>
          </p:cNvCxnSpPr>
          <p:nvPr/>
        </p:nvCxnSpPr>
        <p:spPr>
          <a:xfrm>
            <a:off x="3247053" y="2150706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9303CF-C36B-43E1-BD4E-6CCA81ACAC8A}"/>
              </a:ext>
            </a:extLst>
          </p:cNvPr>
          <p:cNvSpPr txBox="1"/>
          <p:nvPr/>
        </p:nvSpPr>
        <p:spPr>
          <a:xfrm>
            <a:off x="226696" y="2481658"/>
            <a:ext cx="4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C95E3C-D48C-4DD1-AE12-0349179456A2}"/>
              </a:ext>
            </a:extLst>
          </p:cNvPr>
          <p:cNvSpPr txBox="1"/>
          <p:nvPr/>
        </p:nvSpPr>
        <p:spPr>
          <a:xfrm>
            <a:off x="3049398" y="2481658"/>
            <a:ext cx="4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2169B8-9DEC-4EA7-B83A-8636CAE726B7}"/>
              </a:ext>
            </a:extLst>
          </p:cNvPr>
          <p:cNvSpPr/>
          <p:nvPr/>
        </p:nvSpPr>
        <p:spPr>
          <a:xfrm>
            <a:off x="451187" y="2871493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Colorpicker: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EF7D4D-1B83-418E-B081-E4B6A3627317}"/>
              </a:ext>
            </a:extLst>
          </p:cNvPr>
          <p:cNvSpPr>
            <a:spLocks noChangeAspect="1"/>
          </p:cNvSpPr>
          <p:nvPr/>
        </p:nvSpPr>
        <p:spPr>
          <a:xfrm>
            <a:off x="589452" y="3369547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F17DC8-3D23-4DBB-97A2-410454C370A8}"/>
              </a:ext>
            </a:extLst>
          </p:cNvPr>
          <p:cNvSpPr>
            <a:spLocks noChangeAspect="1"/>
          </p:cNvSpPr>
          <p:nvPr/>
        </p:nvSpPr>
        <p:spPr>
          <a:xfrm>
            <a:off x="1048273" y="336954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2B2FA2-8982-4DCD-B6FB-B5F558187CC3}"/>
              </a:ext>
            </a:extLst>
          </p:cNvPr>
          <p:cNvSpPr>
            <a:spLocks noChangeAspect="1"/>
          </p:cNvSpPr>
          <p:nvPr/>
        </p:nvSpPr>
        <p:spPr>
          <a:xfrm>
            <a:off x="2840483" y="3369547"/>
            <a:ext cx="252000" cy="25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8E974-ED74-4A0F-B971-5494ED52BF85}"/>
              </a:ext>
            </a:extLst>
          </p:cNvPr>
          <p:cNvSpPr>
            <a:spLocks noChangeAspect="1"/>
          </p:cNvSpPr>
          <p:nvPr/>
        </p:nvSpPr>
        <p:spPr>
          <a:xfrm>
            <a:off x="2394125" y="3369547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1462DAA-3CF1-4819-9F8A-7A150C291501}"/>
              </a:ext>
            </a:extLst>
          </p:cNvPr>
          <p:cNvSpPr>
            <a:spLocks noChangeAspect="1"/>
          </p:cNvSpPr>
          <p:nvPr/>
        </p:nvSpPr>
        <p:spPr>
          <a:xfrm>
            <a:off x="1947767" y="3369547"/>
            <a:ext cx="252000" cy="25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0DEC14-29A4-46C4-AACE-867B20DC0748}"/>
              </a:ext>
            </a:extLst>
          </p:cNvPr>
          <p:cNvSpPr>
            <a:spLocks noChangeAspect="1"/>
          </p:cNvSpPr>
          <p:nvPr/>
        </p:nvSpPr>
        <p:spPr>
          <a:xfrm>
            <a:off x="1501409" y="3369547"/>
            <a:ext cx="252000" cy="25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055652F-46A4-4340-B5AF-DAC8EA42C2D7}"/>
              </a:ext>
            </a:extLst>
          </p:cNvPr>
          <p:cNvSpPr>
            <a:spLocks noChangeAspect="1"/>
          </p:cNvSpPr>
          <p:nvPr/>
        </p:nvSpPr>
        <p:spPr>
          <a:xfrm>
            <a:off x="589452" y="3820224"/>
            <a:ext cx="252000" cy="25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5E93D4-1537-4BE2-AA31-15E1E06010F3}"/>
              </a:ext>
            </a:extLst>
          </p:cNvPr>
          <p:cNvSpPr>
            <a:spLocks noChangeAspect="1"/>
          </p:cNvSpPr>
          <p:nvPr/>
        </p:nvSpPr>
        <p:spPr>
          <a:xfrm>
            <a:off x="1048273" y="3820224"/>
            <a:ext cx="252000" cy="25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B0EEF40-44F2-4C1C-A99B-84C735315BD2}"/>
              </a:ext>
            </a:extLst>
          </p:cNvPr>
          <p:cNvSpPr>
            <a:spLocks noChangeAspect="1"/>
          </p:cNvSpPr>
          <p:nvPr/>
        </p:nvSpPr>
        <p:spPr>
          <a:xfrm>
            <a:off x="2840483" y="3820224"/>
            <a:ext cx="252000" cy="252000"/>
          </a:xfrm>
          <a:prstGeom prst="ellipse">
            <a:avLst/>
          </a:prstGeom>
          <a:gradFill flip="none" rotWithShape="1">
            <a:gsLst>
              <a:gs pos="37000">
                <a:srgbClr val="1AEE7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4F4C3D-2209-4803-9402-AE8DB3CE646C}"/>
              </a:ext>
            </a:extLst>
          </p:cNvPr>
          <p:cNvSpPr>
            <a:spLocks noChangeAspect="1"/>
          </p:cNvSpPr>
          <p:nvPr/>
        </p:nvSpPr>
        <p:spPr>
          <a:xfrm>
            <a:off x="2394125" y="3820224"/>
            <a:ext cx="252000" cy="25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E908D3-305B-4948-86E7-740CCE992EC6}"/>
              </a:ext>
            </a:extLst>
          </p:cNvPr>
          <p:cNvSpPr>
            <a:spLocks noChangeAspect="1"/>
          </p:cNvSpPr>
          <p:nvPr/>
        </p:nvSpPr>
        <p:spPr>
          <a:xfrm>
            <a:off x="1947767" y="3820224"/>
            <a:ext cx="252000" cy="25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D6A6D68-E18C-4FA5-A56D-14620C07129F}"/>
              </a:ext>
            </a:extLst>
          </p:cNvPr>
          <p:cNvSpPr>
            <a:spLocks noChangeAspect="1"/>
          </p:cNvSpPr>
          <p:nvPr/>
        </p:nvSpPr>
        <p:spPr>
          <a:xfrm>
            <a:off x="1501409" y="3820224"/>
            <a:ext cx="252000" cy="25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3206E43-45B9-4093-A2BF-D3CE0C461899}"/>
              </a:ext>
            </a:extLst>
          </p:cNvPr>
          <p:cNvSpPr/>
          <p:nvPr/>
        </p:nvSpPr>
        <p:spPr>
          <a:xfrm>
            <a:off x="589452" y="4292840"/>
            <a:ext cx="2503031" cy="386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Color Palette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117D33-0A5F-4A70-8D57-C1FB2A85DBF3}"/>
              </a:ext>
            </a:extLst>
          </p:cNvPr>
          <p:cNvSpPr>
            <a:spLocks noChangeAspect="1"/>
          </p:cNvSpPr>
          <p:nvPr/>
        </p:nvSpPr>
        <p:spPr>
          <a:xfrm>
            <a:off x="1873122" y="2937609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FA994C-4E10-40F0-AB33-AB3F07CC4C37}"/>
              </a:ext>
            </a:extLst>
          </p:cNvPr>
          <p:cNvSpPr/>
          <p:nvPr/>
        </p:nvSpPr>
        <p:spPr>
          <a:xfrm>
            <a:off x="414208" y="3255725"/>
            <a:ext cx="2957120" cy="157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AF62167D-C22F-4F03-9382-E9B55CB2B88B}"/>
              </a:ext>
            </a:extLst>
          </p:cNvPr>
          <p:cNvSpPr/>
          <p:nvPr/>
        </p:nvSpPr>
        <p:spPr>
          <a:xfrm>
            <a:off x="361820" y="5020530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5330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Onofrasch</dc:creator>
  <cp:lastModifiedBy>David Onofrasch</cp:lastModifiedBy>
  <cp:revision>7</cp:revision>
  <dcterms:created xsi:type="dcterms:W3CDTF">2020-10-24T13:05:27Z</dcterms:created>
  <dcterms:modified xsi:type="dcterms:W3CDTF">2020-10-24T22:52:43Z</dcterms:modified>
</cp:coreProperties>
</file>