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Factory 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05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Factory = Pabrik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6645915" cy="4023360"/>
          </a:xfrm>
        </p:spPr>
        <p:txBody>
          <a:bodyPr>
            <a:normAutofit/>
          </a:bodyPr>
          <a:lstStyle/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Pabrik menghasilkan barang (produk)</a:t>
            </a:r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Kualitas barang dikontrol pabrik</a:t>
            </a:r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Pabrik bisa punya cabang</a:t>
            </a:r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Setiap cabang mungkin punya ciri khas</a:t>
            </a:r>
          </a:p>
          <a:p>
            <a:pPr marL="446786" lvl="1" indent="-273050">
              <a:buFont typeface="Courier New" panose="02070309020205020404" pitchFamily="49" charset="0"/>
              <a:buChar char="o"/>
            </a:pPr>
            <a:r>
              <a:rPr lang="id-ID" sz="2400" dirty="0" smtClean="0"/>
              <a:t>Modifikasi prosedur pabrik asal</a:t>
            </a:r>
          </a:p>
        </p:txBody>
      </p:sp>
      <p:pic>
        <p:nvPicPr>
          <p:cNvPr id="1026" name="Picture 2" descr="http://icons.iconarchive.com/icons/iconshock/real-vista-accounting/256/industry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240" y="30534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indpaidfocusgroup.com/sites/default/files/CONSUMER-PRODUC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80" y="4615119"/>
            <a:ext cx="3490320" cy="16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>
            <a:off x="9913440" y="2743746"/>
            <a:ext cx="484632" cy="1605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310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Formal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200" dirty="0" smtClean="0"/>
              <a:t>“</a:t>
            </a:r>
          </a:p>
          <a:p>
            <a:pPr algn="ctr"/>
            <a:r>
              <a:rPr lang="id-ID" sz="3200" dirty="0" smtClean="0"/>
              <a:t>Factory pattern/factory method mendefinisikan sebuah interface untuk membuat sebuah objek, tetapi membiarkan </a:t>
            </a:r>
            <a:r>
              <a:rPr lang="id-ID" sz="3200" dirty="0" smtClean="0">
                <a:solidFill>
                  <a:srgbClr val="0070C0"/>
                </a:solidFill>
              </a:rPr>
              <a:t>subclass yang </a:t>
            </a:r>
            <a:r>
              <a:rPr lang="id-ID" sz="3200" dirty="0" smtClean="0">
                <a:solidFill>
                  <a:srgbClr val="FF0000"/>
                </a:solidFill>
              </a:rPr>
              <a:t>menentukan</a:t>
            </a:r>
            <a:r>
              <a:rPr lang="id-ID" sz="3200" dirty="0" smtClean="0">
                <a:solidFill>
                  <a:srgbClr val="0070C0"/>
                </a:solidFill>
              </a:rPr>
              <a:t> class mana yang akan diinstansiasi</a:t>
            </a:r>
            <a:r>
              <a:rPr lang="id-ID" sz="3200" dirty="0" smtClean="0"/>
              <a:t>.</a:t>
            </a:r>
          </a:p>
          <a:p>
            <a:pPr algn="ctr"/>
            <a:r>
              <a:rPr lang="id-ID" sz="3200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27080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Struktur Umum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4" b="12068"/>
          <a:stretch/>
        </p:blipFill>
        <p:spPr>
          <a:xfrm>
            <a:off x="2505347" y="2127812"/>
            <a:ext cx="7103333" cy="4191101"/>
          </a:xfrm>
        </p:spPr>
      </p:pic>
    </p:spTree>
    <p:extLst>
      <p:ext uri="{BB962C8B-B14F-4D97-AF65-F5344CB8AC3E}">
        <p14:creationId xmlns:p14="http://schemas.microsoft.com/office/powerpoint/2010/main" val="15590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5" b="7616"/>
          <a:stretch/>
        </p:blipFill>
        <p:spPr>
          <a:xfrm>
            <a:off x="925981" y="2084832"/>
            <a:ext cx="10413139" cy="447974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Kasus: Pizza Factory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750628" y="1869743"/>
            <a:ext cx="4667534" cy="4858603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ounded Rectangle 5"/>
          <p:cNvSpPr/>
          <p:nvPr/>
        </p:nvSpPr>
        <p:spPr>
          <a:xfrm>
            <a:off x="5524547" y="1978925"/>
            <a:ext cx="5929359" cy="2934269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5434408" y="6041353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>
                <a:solidFill>
                  <a:schemeClr val="accent6">
                    <a:lumMod val="50000"/>
                  </a:schemeClr>
                </a:solidFill>
              </a:rPr>
              <a:t>Products</a:t>
            </a:r>
            <a:endParaRPr lang="id-ID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02214" y="4933561"/>
            <a:ext cx="3346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>
                <a:solidFill>
                  <a:srgbClr val="C00000"/>
                </a:solidFill>
              </a:rPr>
              <a:t>Creators (the factory)</a:t>
            </a:r>
            <a:endParaRPr lang="id-ID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41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Dependency Inversion Principle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600" dirty="0" smtClean="0"/>
              <a:t>“</a:t>
            </a:r>
          </a:p>
          <a:p>
            <a:pPr algn="ctr"/>
            <a:r>
              <a:rPr lang="id-ID" sz="3600" dirty="0" smtClean="0"/>
              <a:t>Bergantung kepada abstraksi, jangan bergantung kepada class konkrit</a:t>
            </a:r>
          </a:p>
          <a:p>
            <a:pPr algn="ctr"/>
            <a:r>
              <a:rPr lang="id-ID" sz="3600" dirty="0" smtClean="0"/>
              <a:t>“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58107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595</TotalTime>
  <Words>98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Courier New</vt:lpstr>
      <vt:lpstr>Tw Cen MT</vt:lpstr>
      <vt:lpstr>Tw Cen MT Condensed</vt:lpstr>
      <vt:lpstr>Wingdings 3</vt:lpstr>
      <vt:lpstr>Integral</vt:lpstr>
      <vt:lpstr>Factory Pattern</vt:lpstr>
      <vt:lpstr>Factory = Pabrik</vt:lpstr>
      <vt:lpstr>Definisi Formal</vt:lpstr>
      <vt:lpstr>Struktur Umum</vt:lpstr>
      <vt:lpstr>Contoh Kasus: Pizza Factory</vt:lpstr>
      <vt:lpstr>Dependency Inversion Principle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Khoirul Umam</dc:creator>
  <cp:lastModifiedBy>Khoirul Umam</cp:lastModifiedBy>
  <cp:revision>22</cp:revision>
  <dcterms:created xsi:type="dcterms:W3CDTF">2017-02-19T11:46:00Z</dcterms:created>
  <dcterms:modified xsi:type="dcterms:W3CDTF">2017-09-05T09:55:36Z</dcterms:modified>
</cp:coreProperties>
</file>