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Singleton Pattern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Matakuliah Design Pattern</a:t>
            </a:r>
          </a:p>
          <a:p>
            <a:r>
              <a:rPr lang="id-ID" dirty="0" smtClean="0"/>
              <a:t>Dosen Pengampu: </a:t>
            </a:r>
            <a:r>
              <a:rPr lang="id-ID" b="1" dirty="0" smtClean="0"/>
              <a:t>Khoirul Umam, M.Kom</a:t>
            </a:r>
          </a:p>
          <a:p>
            <a:r>
              <a:rPr lang="id-ID" dirty="0" smtClean="0"/>
              <a:t>S1 Teknik Informatika STIKOM PGRI Banyuwangi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1148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94328" y="1752580"/>
            <a:ext cx="634821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000" dirty="0" smtClean="0"/>
              <a:t>Satu objek</a:t>
            </a:r>
          </a:p>
          <a:p>
            <a:pPr algn="ctr"/>
            <a:r>
              <a:rPr lang="id-ID" sz="10000" dirty="0" smtClean="0"/>
              <a:t>untuk semua</a:t>
            </a:r>
            <a:endParaRPr lang="id-ID" sz="10000" dirty="0"/>
          </a:p>
        </p:txBody>
      </p:sp>
    </p:spTree>
    <p:extLst>
      <p:ext uri="{BB962C8B-B14F-4D97-AF65-F5344CB8AC3E}">
        <p14:creationId xmlns:p14="http://schemas.microsoft.com/office/powerpoint/2010/main" val="104553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Definisi Formal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3600" dirty="0" smtClean="0"/>
              <a:t>“</a:t>
            </a:r>
          </a:p>
          <a:p>
            <a:pPr marL="0" indent="0" algn="ctr">
              <a:buNone/>
            </a:pPr>
            <a:r>
              <a:rPr lang="id-ID" sz="3600" dirty="0" smtClean="0"/>
              <a:t>Singleton Pattern memastikan sebuah class hanya memiliki </a:t>
            </a:r>
            <a:r>
              <a:rPr lang="id-ID" sz="3600" dirty="0" smtClean="0">
                <a:solidFill>
                  <a:srgbClr val="0070C0"/>
                </a:solidFill>
              </a:rPr>
              <a:t>satu instan </a:t>
            </a:r>
            <a:r>
              <a:rPr lang="id-ID" sz="3600" dirty="0" smtClean="0"/>
              <a:t>dan menyediakan global point dalam pengaksesan instan tersebut</a:t>
            </a:r>
          </a:p>
          <a:p>
            <a:pPr marL="0" indent="0" algn="ctr">
              <a:buNone/>
            </a:pPr>
            <a:r>
              <a:rPr lang="id-ID" sz="3600" dirty="0" smtClean="0"/>
              <a:t>“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363805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Struktur Singleton Pattern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4455684" y="2627130"/>
            <a:ext cx="3274169" cy="1877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5402674" y="2613683"/>
            <a:ext cx="138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/>
              <a:t>Singleton</a:t>
            </a:r>
            <a:endParaRPr lang="id-ID" sz="24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55684" y="3090591"/>
            <a:ext cx="32741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455686" y="3598041"/>
            <a:ext cx="32741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92198" y="3170403"/>
            <a:ext cx="222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- Singleton : Singleton</a:t>
            </a:r>
            <a:endParaRPr lang="id-ID" dirty="0"/>
          </a:p>
        </p:txBody>
      </p:sp>
      <p:sp>
        <p:nvSpPr>
          <p:cNvPr id="9" name="TextBox 8"/>
          <p:cNvSpPr txBox="1"/>
          <p:nvPr/>
        </p:nvSpPr>
        <p:spPr>
          <a:xfrm>
            <a:off x="4592198" y="3691299"/>
            <a:ext cx="2626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- Singleton()</a:t>
            </a:r>
          </a:p>
          <a:p>
            <a:r>
              <a:rPr lang="id-ID" dirty="0" smtClean="0"/>
              <a:t>+ getInstance() : SIngleton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3882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Singleton At a Glance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1279"/>
            <a:ext cx="9720073" cy="441505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1600" dirty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sz="16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Singleton </a:t>
            </a:r>
            <a:r>
              <a:rPr lang="id-ID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endParaRPr lang="id-ID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sz="16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private</a:t>
            </a:r>
            <a:r>
              <a:rPr lang="id-ID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sz="16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Singleton uniqueInstance</a:t>
            </a:r>
            <a:r>
              <a:rPr lang="id-ID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id-ID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sz="16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...</a:t>
            </a:r>
          </a:p>
          <a:p>
            <a:pPr marL="0" indent="0">
              <a:buNone/>
            </a:pPr>
            <a:r>
              <a:rPr lang="id-ID" sz="16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endParaRPr lang="id-ID" sz="16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16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id-ID" sz="16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private</a:t>
            </a:r>
            <a:r>
              <a:rPr lang="id-ID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Singleton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{}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private </a:t>
            </a:r>
            <a:r>
              <a:rPr lang="id-ID" sz="16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constructor</a:t>
            </a:r>
          </a:p>
          <a:p>
            <a:pPr marL="0" indent="0">
              <a:buNone/>
            </a:pPr>
            <a:r>
              <a:rPr lang="id-ID" sz="16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id-ID" sz="16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id-ID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sz="16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Singleton getInstance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endParaRPr lang="id-ID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sz="16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id-ID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</a:rPr>
              <a:t>uniqueInstance 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uniqueInstance 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Singleton</a:t>
            </a:r>
            <a:r>
              <a:rPr lang="id-ID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endParaRPr lang="id-ID" sz="16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sz="16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id-ID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</a:rPr>
              <a:t>uniqueInstance</a:t>
            </a:r>
            <a:r>
              <a:rPr lang="id-ID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id-ID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id-ID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sz="16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...</a:t>
            </a:r>
          </a:p>
          <a:p>
            <a:pPr marL="0" indent="0">
              <a:buNone/>
            </a:pPr>
            <a:r>
              <a:rPr lang="id-ID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140489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Static Variable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d-ID" sz="24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id-ID" sz="2400" dirty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2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</a:t>
            </a:r>
            <a:r>
              <a:rPr lang="en-US" sz="24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ubli</a:t>
            </a:r>
            <a:r>
              <a:rPr lang="id-ID" sz="2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 int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id-ID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id-ID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u="sng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sz="2400" dirty="0">
                <a:solidFill>
                  <a:srgbClr val="8000FF"/>
                </a:solidFill>
                <a:latin typeface="Courier New" panose="02070309020205020404" pitchFamily="49" charset="0"/>
              </a:rPr>
              <a:t>int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  <a:p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989319" y="2285999"/>
            <a:ext cx="5884233" cy="4428699"/>
          </a:xfrm>
        </p:spPr>
        <p:txBody>
          <a:bodyPr>
            <a:normAutofit/>
          </a:bodyPr>
          <a:lstStyle/>
          <a:p>
            <a:pPr marL="273050" indent="-273050">
              <a:buFont typeface="Courier New" panose="02070309020205020404" pitchFamily="49" charset="0"/>
              <a:buChar char="o"/>
            </a:pPr>
            <a:r>
              <a:rPr lang="id-ID" sz="2800" dirty="0" smtClean="0"/>
              <a:t>Dimiliki oleh class, bukan objek hasil instansiasinya</a:t>
            </a:r>
          </a:p>
          <a:p>
            <a:pPr marL="273050" indent="-273050">
              <a:buFont typeface="Courier New" panose="02070309020205020404" pitchFamily="49" charset="0"/>
              <a:buChar char="o"/>
            </a:pPr>
            <a:r>
              <a:rPr lang="id-ID" sz="2800" dirty="0" smtClean="0"/>
              <a:t>Diinisialisasi hanya satu kali diawal eksekusi</a:t>
            </a:r>
          </a:p>
          <a:p>
            <a:pPr marL="273050" indent="-273050">
              <a:buFont typeface="Courier New" panose="02070309020205020404" pitchFamily="49" charset="0"/>
              <a:buChar char="o"/>
            </a:pPr>
            <a:r>
              <a:rPr lang="id-ID" sz="2800" dirty="0" smtClean="0"/>
              <a:t>Single copy yang digunakan bersama oleh seluruh instan class</a:t>
            </a:r>
          </a:p>
          <a:p>
            <a:pPr marL="273050" indent="-273050">
              <a:buFont typeface="Courier New" panose="02070309020205020404" pitchFamily="49" charset="0"/>
              <a:buChar char="o"/>
            </a:pPr>
            <a:r>
              <a:rPr lang="id-ID" sz="2800" dirty="0" smtClean="0"/>
              <a:t>Dapat diakses langsung tanpa melalui objek</a:t>
            </a:r>
          </a:p>
          <a:p>
            <a:pPr marL="273050" indent="-273050">
              <a:buFont typeface="Courier New" panose="02070309020205020404" pitchFamily="49" charset="0"/>
              <a:buChar char="o"/>
            </a:pPr>
            <a:r>
              <a:rPr lang="id-ID" sz="2800" dirty="0" smtClean="0"/>
              <a:t>Format: </a:t>
            </a:r>
            <a:r>
              <a:rPr lang="id-ID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&lt;nama-class&gt;.&lt;nama-var&gt;</a:t>
            </a:r>
            <a:endParaRPr lang="id-ID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873456" y="3152633"/>
            <a:ext cx="3562065" cy="7233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873456" y="4049836"/>
            <a:ext cx="4790365" cy="10134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3138985" y="2286000"/>
            <a:ext cx="2264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Instance variable</a:t>
            </a:r>
            <a:endParaRPr lang="id-ID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999454" y="6078527"/>
            <a:ext cx="1927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Class variable</a:t>
            </a:r>
          </a:p>
        </p:txBody>
      </p:sp>
      <p:cxnSp>
        <p:nvCxnSpPr>
          <p:cNvPr id="13" name="Straight Connector 12"/>
          <p:cNvCxnSpPr>
            <a:stCxn id="7" idx="4"/>
            <a:endCxn id="9" idx="0"/>
          </p:cNvCxnSpPr>
          <p:nvPr/>
        </p:nvCxnSpPr>
        <p:spPr>
          <a:xfrm>
            <a:off x="3268639" y="5063319"/>
            <a:ext cx="694509" cy="10152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1"/>
            <a:endCxn id="6" idx="0"/>
          </p:cNvCxnSpPr>
          <p:nvPr/>
        </p:nvCxnSpPr>
        <p:spPr>
          <a:xfrm flipH="1">
            <a:off x="2654489" y="2516833"/>
            <a:ext cx="484496" cy="635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81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Static Method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3220872"/>
            <a:ext cx="5076422" cy="1528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get_Y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(){</a:t>
            </a:r>
            <a:endParaRPr lang="id-ID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id-ID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00549" y="2286000"/>
            <a:ext cx="5759355" cy="4442346"/>
          </a:xfrm>
        </p:spPr>
        <p:txBody>
          <a:bodyPr>
            <a:normAutofit/>
          </a:bodyPr>
          <a:lstStyle/>
          <a:p>
            <a:pPr marL="273050" indent="-273050">
              <a:buFont typeface="Courier New" panose="02070309020205020404" pitchFamily="49" charset="0"/>
              <a:buChar char="o"/>
            </a:pPr>
            <a:r>
              <a:rPr lang="id-ID" sz="2800" dirty="0" smtClean="0"/>
              <a:t>Method yang dimiliki oleh class, bukan objek</a:t>
            </a:r>
          </a:p>
          <a:p>
            <a:pPr marL="273050" indent="-273050">
              <a:buFont typeface="Courier New" panose="02070309020205020404" pitchFamily="49" charset="0"/>
              <a:buChar char="o"/>
            </a:pPr>
            <a:r>
              <a:rPr lang="id-ID" sz="2800" dirty="0" smtClean="0"/>
              <a:t>Hanya dapat mengakses static data</a:t>
            </a:r>
          </a:p>
          <a:p>
            <a:pPr marL="273050" indent="-273050">
              <a:buFont typeface="Courier New" panose="02070309020205020404" pitchFamily="49" charset="0"/>
              <a:buChar char="o"/>
            </a:pPr>
            <a:r>
              <a:rPr lang="id-ID" sz="2800" dirty="0" smtClean="0"/>
              <a:t>Hanya dapat memanggil method static lainnya</a:t>
            </a:r>
          </a:p>
          <a:p>
            <a:pPr marL="273050" indent="-273050">
              <a:buFont typeface="Courier New" panose="02070309020205020404" pitchFamily="49" charset="0"/>
              <a:buChar char="o"/>
            </a:pPr>
            <a:r>
              <a:rPr lang="id-ID" sz="2800" dirty="0" smtClean="0"/>
              <a:t>Tidak dapat dirujuk menggunakan keyword </a:t>
            </a:r>
            <a:r>
              <a:rPr lang="id-ID" sz="2800" b="1" dirty="0" smtClean="0"/>
              <a:t>this</a:t>
            </a:r>
            <a:r>
              <a:rPr lang="id-ID" sz="2800" dirty="0" smtClean="0"/>
              <a:t> atau </a:t>
            </a:r>
            <a:r>
              <a:rPr lang="id-ID" sz="2800" b="1" dirty="0" smtClean="0"/>
              <a:t>super</a:t>
            </a:r>
            <a:endParaRPr lang="id-ID" sz="2800" dirty="0" smtClean="0"/>
          </a:p>
          <a:p>
            <a:pPr marL="273050" indent="-273050">
              <a:buFont typeface="Courier New" panose="02070309020205020404" pitchFamily="49" charset="0"/>
              <a:buChar char="o"/>
            </a:pPr>
            <a:r>
              <a:rPr lang="id-ID" sz="2800" dirty="0" smtClean="0"/>
              <a:t>Dapat dipanggil tanpa melalui objek (format seperti static variable)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9788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604</TotalTime>
  <Words>169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Courier New</vt:lpstr>
      <vt:lpstr>Tw Cen MT</vt:lpstr>
      <vt:lpstr>Tw Cen MT Condensed</vt:lpstr>
      <vt:lpstr>Wingdings 3</vt:lpstr>
      <vt:lpstr>Integral</vt:lpstr>
      <vt:lpstr>Singleton Pattern</vt:lpstr>
      <vt:lpstr>PowerPoint Presentation</vt:lpstr>
      <vt:lpstr>Definisi Formal</vt:lpstr>
      <vt:lpstr>Struktur Singleton Pattern</vt:lpstr>
      <vt:lpstr>Singleton At a Glance</vt:lpstr>
      <vt:lpstr>Static Variable</vt:lpstr>
      <vt:lpstr>Static Method</vt:lpstr>
    </vt:vector>
  </TitlesOfParts>
  <Company>Teater Melati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Singleton Pattern</dc:title>
  <dc:creator>Khoirul Umam</dc:creator>
  <cp:lastModifiedBy>Khoirul Umam</cp:lastModifiedBy>
  <cp:revision>17</cp:revision>
  <dcterms:created xsi:type="dcterms:W3CDTF">2017-02-25T15:41:04Z</dcterms:created>
  <dcterms:modified xsi:type="dcterms:W3CDTF">2017-09-12T08:40:38Z</dcterms:modified>
</cp:coreProperties>
</file>