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Singleton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148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4328" y="1752580"/>
            <a:ext cx="634821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000" dirty="0" smtClean="0"/>
              <a:t>Satu </a:t>
            </a:r>
            <a:r>
              <a:rPr lang="id-ID" sz="10000" dirty="0" smtClean="0"/>
              <a:t>objek</a:t>
            </a:r>
          </a:p>
          <a:p>
            <a:pPr algn="ctr"/>
            <a:r>
              <a:rPr lang="id-ID" sz="10000" dirty="0" smtClean="0"/>
              <a:t>untuk </a:t>
            </a:r>
            <a:r>
              <a:rPr lang="id-ID" sz="10000" dirty="0" smtClean="0"/>
              <a:t>semua</a:t>
            </a:r>
            <a:endParaRPr lang="id-ID" sz="10000" dirty="0"/>
          </a:p>
        </p:txBody>
      </p:sp>
    </p:spTree>
    <p:extLst>
      <p:ext uri="{BB962C8B-B14F-4D97-AF65-F5344CB8AC3E}">
        <p14:creationId xmlns:p14="http://schemas.microsoft.com/office/powerpoint/2010/main" val="10455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Formal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3600" dirty="0" smtClean="0"/>
              <a:t>“</a:t>
            </a:r>
          </a:p>
          <a:p>
            <a:pPr marL="0" indent="0" algn="ctr">
              <a:buNone/>
            </a:pPr>
            <a:r>
              <a:rPr lang="id-ID" sz="3600" dirty="0" smtClean="0"/>
              <a:t>Singleton Pattern memastikan sebuah class hanya memiliki </a:t>
            </a:r>
            <a:r>
              <a:rPr lang="id-ID" sz="3600" dirty="0" smtClean="0">
                <a:solidFill>
                  <a:srgbClr val="0070C0"/>
                </a:solidFill>
              </a:rPr>
              <a:t>satu instan </a:t>
            </a:r>
            <a:r>
              <a:rPr lang="id-ID" sz="3600" dirty="0" smtClean="0"/>
              <a:t>dan menyediakan global point dalam pengaksesan instan tersebut</a:t>
            </a:r>
          </a:p>
          <a:p>
            <a:pPr marL="0" indent="0" algn="ctr">
              <a:buNone/>
            </a:pPr>
            <a:r>
              <a:rPr lang="id-ID" sz="3600" dirty="0" smtClean="0"/>
              <a:t>“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63805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Singleton At a Glance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1279"/>
            <a:ext cx="9720073" cy="441505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Singleton </a:t>
            </a:r>
            <a:r>
              <a:rPr lang="id-ID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id-ID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Singleton uniqueInstance</a:t>
            </a:r>
            <a:r>
              <a:rPr lang="id-ID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id-ID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id-ID" sz="16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endParaRPr lang="id-ID" sz="16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6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d-ID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Singleton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{}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private </a:t>
            </a:r>
            <a:r>
              <a:rPr lang="id-ID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constructor</a:t>
            </a:r>
          </a:p>
          <a:p>
            <a:pPr marL="0" indent="0">
              <a:buNone/>
            </a:pPr>
            <a:r>
              <a:rPr lang="id-ID" sz="16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d-ID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Singleton getInstance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id-ID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uniqueInstance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uniqueInstance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Singleton</a:t>
            </a:r>
            <a:r>
              <a:rPr lang="id-ID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id-ID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uniqueInstance</a:t>
            </a:r>
            <a:r>
              <a:rPr lang="id-ID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id-ID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id-ID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id-ID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4048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Static Variable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d-ID" sz="24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id-ID" sz="2400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</a:t>
            </a:r>
            <a:r>
              <a:rPr lang="en-US" sz="24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ubli</a:t>
            </a:r>
            <a:r>
              <a:rPr lang="id-ID" sz="2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 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id-ID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id-ID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u="sng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2400" dirty="0">
                <a:solidFill>
                  <a:srgbClr val="8000FF"/>
                </a:solidFill>
                <a:latin typeface="Courier New" panose="02070309020205020404" pitchFamily="49" charset="0"/>
              </a:rPr>
              <a:t>int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89319" y="2285999"/>
            <a:ext cx="5884233" cy="4428699"/>
          </a:xfrm>
        </p:spPr>
        <p:txBody>
          <a:bodyPr>
            <a:normAutofit/>
          </a:bodyPr>
          <a:lstStyle/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Dimiliki oleh class, bukan objek hasil instansiasinya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Diinisialisasi hanya satu kali diawal eksekusi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Single copy yang digunakan bersama oleh seluruh instan class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Dapat diakses langsung tanpa melalui objek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Format: </a:t>
            </a:r>
            <a:r>
              <a:rPr lang="id-ID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&lt;nama-class&gt;.&lt;nama-var&gt;</a:t>
            </a:r>
            <a:endParaRPr lang="id-ID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873456" y="3152633"/>
            <a:ext cx="3562065" cy="7233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73456" y="4049836"/>
            <a:ext cx="4790365" cy="1013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3138985" y="2286000"/>
            <a:ext cx="2264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Instance variable</a:t>
            </a:r>
            <a:endParaRPr lang="id-ID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999454" y="6078527"/>
            <a:ext cx="1927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Class variable</a:t>
            </a:r>
          </a:p>
        </p:txBody>
      </p:sp>
      <p:cxnSp>
        <p:nvCxnSpPr>
          <p:cNvPr id="13" name="Straight Connector 12"/>
          <p:cNvCxnSpPr>
            <a:stCxn id="7" idx="4"/>
            <a:endCxn id="9" idx="0"/>
          </p:cNvCxnSpPr>
          <p:nvPr/>
        </p:nvCxnSpPr>
        <p:spPr>
          <a:xfrm>
            <a:off x="3268639" y="5063319"/>
            <a:ext cx="694509" cy="10152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6" idx="0"/>
          </p:cNvCxnSpPr>
          <p:nvPr/>
        </p:nvCxnSpPr>
        <p:spPr>
          <a:xfrm flipH="1">
            <a:off x="2654489" y="2516833"/>
            <a:ext cx="484496" cy="63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1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Static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3220872"/>
            <a:ext cx="5076422" cy="1528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get_Y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endParaRPr lang="id-ID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id-ID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00549" y="2286000"/>
            <a:ext cx="5759355" cy="4442346"/>
          </a:xfrm>
        </p:spPr>
        <p:txBody>
          <a:bodyPr>
            <a:normAutofit/>
          </a:bodyPr>
          <a:lstStyle/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Method yang dimiliki oleh class, bukan objek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Hanya dapat mengakses static data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Hanya dapat memanggil method static lainnya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Tidak dapat dirujuk menggunakan keyword </a:t>
            </a:r>
            <a:r>
              <a:rPr lang="id-ID" sz="2800" b="1" dirty="0" smtClean="0"/>
              <a:t>this</a:t>
            </a:r>
            <a:r>
              <a:rPr lang="id-ID" sz="2800" dirty="0" smtClean="0"/>
              <a:t> atau </a:t>
            </a:r>
            <a:r>
              <a:rPr lang="id-ID" sz="2800" b="1" dirty="0" smtClean="0"/>
              <a:t>super</a:t>
            </a:r>
            <a:endParaRPr lang="id-ID" sz="2800" dirty="0" smtClean="0"/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Dapat dipanggil tanpa melalui objek (format seperti static variable)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9788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162</TotalTime>
  <Words>153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Courier New</vt:lpstr>
      <vt:lpstr>Tw Cen MT</vt:lpstr>
      <vt:lpstr>Tw Cen MT Condensed</vt:lpstr>
      <vt:lpstr>Wingdings 3</vt:lpstr>
      <vt:lpstr>Integral</vt:lpstr>
      <vt:lpstr>Singleton Pattern</vt:lpstr>
      <vt:lpstr>PowerPoint Presentation</vt:lpstr>
      <vt:lpstr>Definisi Formal</vt:lpstr>
      <vt:lpstr>Singleton At a Glance</vt:lpstr>
      <vt:lpstr>Static Variable</vt:lpstr>
      <vt:lpstr>Static Method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Pattern</dc:title>
  <dc:creator>Khoirul Umam</dc:creator>
  <cp:lastModifiedBy>Khoirul Umam</cp:lastModifiedBy>
  <cp:revision>16</cp:revision>
  <dcterms:created xsi:type="dcterms:W3CDTF">2017-02-25T15:41:04Z</dcterms:created>
  <dcterms:modified xsi:type="dcterms:W3CDTF">2017-02-26T16:25:34Z</dcterms:modified>
</cp:coreProperties>
</file>