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22"/>
  </p:notesMasterIdLst>
  <p:sldIdLst>
    <p:sldId id="256" r:id="rId2"/>
    <p:sldId id="275" r:id="rId3"/>
    <p:sldId id="276" r:id="rId4"/>
    <p:sldId id="277" r:id="rId5"/>
    <p:sldId id="279" r:id="rId6"/>
    <p:sldId id="280" r:id="rId7"/>
    <p:sldId id="278" r:id="rId8"/>
    <p:sldId id="281" r:id="rId9"/>
    <p:sldId id="266" r:id="rId10"/>
    <p:sldId id="267" r:id="rId11"/>
    <p:sldId id="268" r:id="rId12"/>
    <p:sldId id="264" r:id="rId13"/>
    <p:sldId id="257" r:id="rId14"/>
    <p:sldId id="269" r:id="rId15"/>
    <p:sldId id="270" r:id="rId16"/>
    <p:sldId id="259" r:id="rId17"/>
    <p:sldId id="258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Komponen Penilaian Design Pattern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A-4551-B0EB-B13E1009F7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A-4551-B0EB-B13E1009F7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AA-4551-B0EB-B13E1009F7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A-4551-B0EB-B13E1009F7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Kehadiran</c:v>
                </c:pt>
                <c:pt idx="1">
                  <c:v>Tugas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6-4CE9-8694-20685CF0BD6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89FF7-38AA-4869-9944-533BB0E64DC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45D67-A9A6-4DF8-87B5-CCC26593B51E}">
      <dgm:prSet custT="1"/>
      <dgm:spPr/>
      <dgm:t>
        <a:bodyPr/>
        <a:lstStyle/>
        <a:p>
          <a:pPr rtl="0"/>
          <a:r>
            <a:rPr lang="id-ID" sz="2800" smtClean="0"/>
            <a:t>Pattern name</a:t>
          </a:r>
          <a:endParaRPr lang="id-ID" sz="2800"/>
        </a:p>
      </dgm:t>
    </dgm:pt>
    <dgm:pt modelId="{9658234D-100E-4361-8534-21DF19DBF684}" type="parTrans" cxnId="{4140C997-0331-4913-A8A2-39664D957357}">
      <dgm:prSet/>
      <dgm:spPr/>
      <dgm:t>
        <a:bodyPr/>
        <a:lstStyle/>
        <a:p>
          <a:endParaRPr lang="en-US"/>
        </a:p>
      </dgm:t>
    </dgm:pt>
    <dgm:pt modelId="{1B7646BD-20D4-4CD0-B1DF-27A19804D0E2}" type="sibTrans" cxnId="{4140C997-0331-4913-A8A2-39664D957357}">
      <dgm:prSet/>
      <dgm:spPr/>
      <dgm:t>
        <a:bodyPr/>
        <a:lstStyle/>
        <a:p>
          <a:endParaRPr lang="en-US"/>
        </a:p>
      </dgm:t>
    </dgm:pt>
    <dgm:pt modelId="{D1F284DB-EFB2-4007-BBB6-4F8804B8E733}">
      <dgm:prSet custT="1"/>
      <dgm:spPr/>
      <dgm:t>
        <a:bodyPr/>
        <a:lstStyle/>
        <a:p>
          <a:pPr rtl="0"/>
          <a:r>
            <a:rPr lang="id-ID" sz="2800" smtClean="0"/>
            <a:t>Problem</a:t>
          </a:r>
          <a:endParaRPr lang="id-ID" sz="2800"/>
        </a:p>
      </dgm:t>
    </dgm:pt>
    <dgm:pt modelId="{11C70D2D-4CD5-4374-98BF-9A3E0C828478}" type="parTrans" cxnId="{99D2458F-A146-474F-98F5-599615106FE2}">
      <dgm:prSet/>
      <dgm:spPr/>
      <dgm:t>
        <a:bodyPr/>
        <a:lstStyle/>
        <a:p>
          <a:endParaRPr lang="en-US"/>
        </a:p>
      </dgm:t>
    </dgm:pt>
    <dgm:pt modelId="{DE9E7ABF-B213-4885-87E5-EF315321C38B}" type="sibTrans" cxnId="{99D2458F-A146-474F-98F5-599615106FE2}">
      <dgm:prSet/>
      <dgm:spPr/>
      <dgm:t>
        <a:bodyPr/>
        <a:lstStyle/>
        <a:p>
          <a:endParaRPr lang="en-US"/>
        </a:p>
      </dgm:t>
    </dgm:pt>
    <dgm:pt modelId="{F84714E4-381B-43E5-BFDF-8529554FA4D5}">
      <dgm:prSet custT="1"/>
      <dgm:spPr/>
      <dgm:t>
        <a:bodyPr/>
        <a:lstStyle/>
        <a:p>
          <a:pPr rtl="0"/>
          <a:r>
            <a:rPr lang="id-ID" sz="2800" smtClean="0"/>
            <a:t>Solution</a:t>
          </a:r>
          <a:endParaRPr lang="id-ID" sz="2800"/>
        </a:p>
      </dgm:t>
    </dgm:pt>
    <dgm:pt modelId="{6A0859A5-E114-4BAE-920E-ECEA52C02C9E}" type="parTrans" cxnId="{011DA10D-928F-4AB2-853F-F3567EA51D62}">
      <dgm:prSet/>
      <dgm:spPr/>
      <dgm:t>
        <a:bodyPr/>
        <a:lstStyle/>
        <a:p>
          <a:endParaRPr lang="en-US"/>
        </a:p>
      </dgm:t>
    </dgm:pt>
    <dgm:pt modelId="{E65A109C-B104-4EB0-8913-4419B22DEFD1}" type="sibTrans" cxnId="{011DA10D-928F-4AB2-853F-F3567EA51D62}">
      <dgm:prSet/>
      <dgm:spPr/>
      <dgm:t>
        <a:bodyPr/>
        <a:lstStyle/>
        <a:p>
          <a:endParaRPr lang="en-US"/>
        </a:p>
      </dgm:t>
    </dgm:pt>
    <dgm:pt modelId="{12430E0A-6864-4ADB-84E9-0977F25914EA}">
      <dgm:prSet custT="1"/>
      <dgm:spPr/>
      <dgm:t>
        <a:bodyPr/>
        <a:lstStyle/>
        <a:p>
          <a:pPr rtl="0"/>
          <a:r>
            <a:rPr lang="id-ID" sz="2000" smtClean="0"/>
            <a:t>Consequences</a:t>
          </a:r>
          <a:endParaRPr lang="id-ID" sz="2000"/>
        </a:p>
      </dgm:t>
    </dgm:pt>
    <dgm:pt modelId="{5C5EA419-C874-4637-AF62-F0B3642E2DC9}" type="parTrans" cxnId="{01BFB694-B822-4CA1-837F-3FEE741C4A4E}">
      <dgm:prSet/>
      <dgm:spPr/>
      <dgm:t>
        <a:bodyPr/>
        <a:lstStyle/>
        <a:p>
          <a:endParaRPr lang="en-US"/>
        </a:p>
      </dgm:t>
    </dgm:pt>
    <dgm:pt modelId="{57A1DE4E-34B8-4ACB-B7D5-511A860BE66A}" type="sibTrans" cxnId="{01BFB694-B822-4CA1-837F-3FEE741C4A4E}">
      <dgm:prSet/>
      <dgm:spPr/>
      <dgm:t>
        <a:bodyPr/>
        <a:lstStyle/>
        <a:p>
          <a:endParaRPr lang="en-US"/>
        </a:p>
      </dgm:t>
    </dgm:pt>
    <dgm:pt modelId="{5BB1FB47-2671-4F47-89F2-C1B37E984EEA}" type="pres">
      <dgm:prSet presAssocID="{A2B89FF7-38AA-4869-9944-533BB0E64DC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8CB8F7-666E-4113-81D3-A2328B56FFEE}" type="pres">
      <dgm:prSet presAssocID="{A2B89FF7-38AA-4869-9944-533BB0E64DC2}" presName="diamond" presStyleLbl="bgShp" presStyleIdx="0" presStyleCnt="1"/>
      <dgm:spPr/>
    </dgm:pt>
    <dgm:pt modelId="{539791ED-3E0E-42EC-8A3B-30CC87C0D34B}" type="pres">
      <dgm:prSet presAssocID="{A2B89FF7-38AA-4869-9944-533BB0E64D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E0C5C-37ED-48BB-A9BE-3CD008AFF429}" type="pres">
      <dgm:prSet presAssocID="{A2B89FF7-38AA-4869-9944-533BB0E64D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16734-20CE-4A7A-ABE0-DA4D21F5CD15}" type="pres">
      <dgm:prSet presAssocID="{A2B89FF7-38AA-4869-9944-533BB0E64D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15820-E726-4B98-9A29-501E25B4C7AC}" type="pres">
      <dgm:prSet presAssocID="{A2B89FF7-38AA-4869-9944-533BB0E64D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ACABE-93E3-4E41-9518-B55A43CFAD79}" type="presOf" srcId="{F84714E4-381B-43E5-BFDF-8529554FA4D5}" destId="{60916734-20CE-4A7A-ABE0-DA4D21F5CD15}" srcOrd="0" destOrd="0" presId="urn:microsoft.com/office/officeart/2005/8/layout/matrix3"/>
    <dgm:cxn modelId="{01BFB694-B822-4CA1-837F-3FEE741C4A4E}" srcId="{A2B89FF7-38AA-4869-9944-533BB0E64DC2}" destId="{12430E0A-6864-4ADB-84E9-0977F25914EA}" srcOrd="3" destOrd="0" parTransId="{5C5EA419-C874-4637-AF62-F0B3642E2DC9}" sibTransId="{57A1DE4E-34B8-4ACB-B7D5-511A860BE66A}"/>
    <dgm:cxn modelId="{011DA10D-928F-4AB2-853F-F3567EA51D62}" srcId="{A2B89FF7-38AA-4869-9944-533BB0E64DC2}" destId="{F84714E4-381B-43E5-BFDF-8529554FA4D5}" srcOrd="2" destOrd="0" parTransId="{6A0859A5-E114-4BAE-920E-ECEA52C02C9E}" sibTransId="{E65A109C-B104-4EB0-8913-4419B22DEFD1}"/>
    <dgm:cxn modelId="{FC0B127C-53F4-43E0-86C2-015D5A0B441C}" type="presOf" srcId="{12430E0A-6864-4ADB-84E9-0977F25914EA}" destId="{95815820-E726-4B98-9A29-501E25B4C7AC}" srcOrd="0" destOrd="0" presId="urn:microsoft.com/office/officeart/2005/8/layout/matrix3"/>
    <dgm:cxn modelId="{4140C997-0331-4913-A8A2-39664D957357}" srcId="{A2B89FF7-38AA-4869-9944-533BB0E64DC2}" destId="{3EA45D67-A9A6-4DF8-87B5-CCC26593B51E}" srcOrd="0" destOrd="0" parTransId="{9658234D-100E-4361-8534-21DF19DBF684}" sibTransId="{1B7646BD-20D4-4CD0-B1DF-27A19804D0E2}"/>
    <dgm:cxn modelId="{99D2458F-A146-474F-98F5-599615106FE2}" srcId="{A2B89FF7-38AA-4869-9944-533BB0E64DC2}" destId="{D1F284DB-EFB2-4007-BBB6-4F8804B8E733}" srcOrd="1" destOrd="0" parTransId="{11C70D2D-4CD5-4374-98BF-9A3E0C828478}" sibTransId="{DE9E7ABF-B213-4885-87E5-EF315321C38B}"/>
    <dgm:cxn modelId="{299725A2-53AF-4803-AFF3-6FA17C3D9DEE}" type="presOf" srcId="{3EA45D67-A9A6-4DF8-87B5-CCC26593B51E}" destId="{539791ED-3E0E-42EC-8A3B-30CC87C0D34B}" srcOrd="0" destOrd="0" presId="urn:microsoft.com/office/officeart/2005/8/layout/matrix3"/>
    <dgm:cxn modelId="{91AB9848-12AC-4CC9-A34C-5E46CD399503}" type="presOf" srcId="{A2B89FF7-38AA-4869-9944-533BB0E64DC2}" destId="{5BB1FB47-2671-4F47-89F2-C1B37E984EEA}" srcOrd="0" destOrd="0" presId="urn:microsoft.com/office/officeart/2005/8/layout/matrix3"/>
    <dgm:cxn modelId="{50D2DBB7-B9A0-4756-A332-D5366A8B5F02}" type="presOf" srcId="{D1F284DB-EFB2-4007-BBB6-4F8804B8E733}" destId="{727E0C5C-37ED-48BB-A9BE-3CD008AFF429}" srcOrd="0" destOrd="0" presId="urn:microsoft.com/office/officeart/2005/8/layout/matrix3"/>
    <dgm:cxn modelId="{34E699EE-F815-478C-9A5F-D172DA3D7B25}" type="presParOf" srcId="{5BB1FB47-2671-4F47-89F2-C1B37E984EEA}" destId="{F08CB8F7-666E-4113-81D3-A2328B56FFEE}" srcOrd="0" destOrd="0" presId="urn:microsoft.com/office/officeart/2005/8/layout/matrix3"/>
    <dgm:cxn modelId="{F0E9EAD2-4A80-44DD-9DB7-2D1F508998EC}" type="presParOf" srcId="{5BB1FB47-2671-4F47-89F2-C1B37E984EEA}" destId="{539791ED-3E0E-42EC-8A3B-30CC87C0D34B}" srcOrd="1" destOrd="0" presId="urn:microsoft.com/office/officeart/2005/8/layout/matrix3"/>
    <dgm:cxn modelId="{F8E075E4-B218-454C-9DDD-9D451A396828}" type="presParOf" srcId="{5BB1FB47-2671-4F47-89F2-C1B37E984EEA}" destId="{727E0C5C-37ED-48BB-A9BE-3CD008AFF429}" srcOrd="2" destOrd="0" presId="urn:microsoft.com/office/officeart/2005/8/layout/matrix3"/>
    <dgm:cxn modelId="{46825B6B-834D-46C1-A59B-E64A8B848A85}" type="presParOf" srcId="{5BB1FB47-2671-4F47-89F2-C1B37E984EEA}" destId="{60916734-20CE-4A7A-ABE0-DA4D21F5CD15}" srcOrd="3" destOrd="0" presId="urn:microsoft.com/office/officeart/2005/8/layout/matrix3"/>
    <dgm:cxn modelId="{42469C2C-33DD-4E22-B167-AA7B845BD07A}" type="presParOf" srcId="{5BB1FB47-2671-4F47-89F2-C1B37E984EEA}" destId="{95815820-E726-4B98-9A29-501E25B4C7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48EEE-B124-434E-9770-58AD4211E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58E93-9320-4E67-8138-4B244A2C3D7C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2BE81D51-7348-4A44-B3CA-A3940415AD25}" type="parTrans" cxnId="{1ABE39F9-D890-4EC6-9852-5C14F339A45C}">
      <dgm:prSet/>
      <dgm:spPr/>
      <dgm:t>
        <a:bodyPr/>
        <a:lstStyle/>
        <a:p>
          <a:endParaRPr lang="en-US"/>
        </a:p>
      </dgm:t>
    </dgm:pt>
    <dgm:pt modelId="{C7E2D4C8-6E11-4EDA-AD9B-57AA7F90417A}" type="sibTrans" cxnId="{1ABE39F9-D890-4EC6-9852-5C14F339A45C}">
      <dgm:prSet/>
      <dgm:spPr/>
      <dgm:t>
        <a:bodyPr/>
        <a:lstStyle/>
        <a:p>
          <a:endParaRPr lang="en-US"/>
        </a:p>
      </dgm:t>
    </dgm:pt>
    <dgm:pt modelId="{82702549-0451-4F9D-9846-B755A27D5BA7}">
      <dgm:prSet phldrT="[Text]"/>
      <dgm:spPr/>
      <dgm:t>
        <a:bodyPr/>
        <a:lstStyle/>
        <a:p>
          <a:r>
            <a:rPr lang="id-ID" dirty="0" smtClean="0"/>
            <a:t>Berurusan dengan cara terbaik untuk meng</a:t>
          </a:r>
          <a:r>
            <a:rPr lang="id-ID" b="1" dirty="0" smtClean="0"/>
            <a:t>instansiasi</a:t>
          </a:r>
          <a:r>
            <a:rPr lang="id-ID" dirty="0" smtClean="0"/>
            <a:t> sebuah objek</a:t>
          </a:r>
          <a:endParaRPr lang="en-US" dirty="0"/>
        </a:p>
      </dgm:t>
    </dgm:pt>
    <dgm:pt modelId="{596AF468-F752-4BD7-BA36-2658F87C7E68}" type="parTrans" cxnId="{ECF7B66A-D353-47D2-897E-BBF931BF0DA9}">
      <dgm:prSet/>
      <dgm:spPr/>
      <dgm:t>
        <a:bodyPr/>
        <a:lstStyle/>
        <a:p>
          <a:endParaRPr lang="en-US"/>
        </a:p>
      </dgm:t>
    </dgm:pt>
    <dgm:pt modelId="{C010A5BE-756B-4986-8988-EB6DCA7B06B9}" type="sibTrans" cxnId="{ECF7B66A-D353-47D2-897E-BBF931BF0DA9}">
      <dgm:prSet/>
      <dgm:spPr/>
      <dgm:t>
        <a:bodyPr/>
        <a:lstStyle/>
        <a:p>
          <a:endParaRPr lang="en-US"/>
        </a:p>
      </dgm:t>
    </dgm:pt>
    <dgm:pt modelId="{17E1B62F-20DD-407D-AE96-436137024971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1F9D521C-957E-4DDE-9EA4-C97001919942}" type="parTrans" cxnId="{403E6656-7616-465F-8853-4C1CBC097EF1}">
      <dgm:prSet/>
      <dgm:spPr/>
      <dgm:t>
        <a:bodyPr/>
        <a:lstStyle/>
        <a:p>
          <a:endParaRPr lang="en-US"/>
        </a:p>
      </dgm:t>
    </dgm:pt>
    <dgm:pt modelId="{E48F1C94-4BA0-41C3-B2E9-AAD805F7B386}" type="sibTrans" cxnId="{403E6656-7616-465F-8853-4C1CBC097EF1}">
      <dgm:prSet/>
      <dgm:spPr/>
      <dgm:t>
        <a:bodyPr/>
        <a:lstStyle/>
        <a:p>
          <a:endParaRPr lang="en-US"/>
        </a:p>
      </dgm:t>
    </dgm:pt>
    <dgm:pt modelId="{710E8B06-C2A8-4A47-87BC-A12F881C1E66}">
      <dgm:prSet phldrT="[Text]"/>
      <dgm:spPr/>
      <dgm:t>
        <a:bodyPr/>
        <a:lstStyle/>
        <a:p>
          <a:r>
            <a:rPr lang="id-ID" dirty="0" smtClean="0"/>
            <a:t>Menggambarkan bagimana kelas dan objek dapat dikombinasikan untuk membentuk </a:t>
          </a:r>
          <a:r>
            <a:rPr lang="id-ID" b="1" dirty="0" smtClean="0"/>
            <a:t>struktur</a:t>
          </a:r>
          <a:r>
            <a:rPr lang="id-ID" dirty="0" smtClean="0"/>
            <a:t> yang lebih luas</a:t>
          </a:r>
          <a:endParaRPr lang="en-US" dirty="0"/>
        </a:p>
      </dgm:t>
    </dgm:pt>
    <dgm:pt modelId="{20DF06B5-0D98-42A3-B2F8-1B73E803B5BB}" type="parTrans" cxnId="{A704EF03-2B73-43AA-9EB4-6F5475575702}">
      <dgm:prSet/>
      <dgm:spPr/>
      <dgm:t>
        <a:bodyPr/>
        <a:lstStyle/>
        <a:p>
          <a:endParaRPr lang="en-US"/>
        </a:p>
      </dgm:t>
    </dgm:pt>
    <dgm:pt modelId="{AC8876A7-50EA-402B-B683-F3552F705F3A}" type="sibTrans" cxnId="{A704EF03-2B73-43AA-9EB4-6F5475575702}">
      <dgm:prSet/>
      <dgm:spPr/>
      <dgm:t>
        <a:bodyPr/>
        <a:lstStyle/>
        <a:p>
          <a:endParaRPr lang="en-US"/>
        </a:p>
      </dgm:t>
    </dgm:pt>
    <dgm:pt modelId="{BCB3BE11-CC7A-4CCE-BD3D-44B27F8E431E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98F1187C-1777-4803-B175-428BCB49BCC0}" type="parTrans" cxnId="{2EDB59C9-6549-4C84-91F3-C2E2BECCE703}">
      <dgm:prSet/>
      <dgm:spPr/>
      <dgm:t>
        <a:bodyPr/>
        <a:lstStyle/>
        <a:p>
          <a:endParaRPr lang="en-US"/>
        </a:p>
      </dgm:t>
    </dgm:pt>
    <dgm:pt modelId="{CF614738-655C-4AF5-8EC2-D67D6F6DB6A4}" type="sibTrans" cxnId="{2EDB59C9-6549-4C84-91F3-C2E2BECCE703}">
      <dgm:prSet/>
      <dgm:spPr/>
      <dgm:t>
        <a:bodyPr/>
        <a:lstStyle/>
        <a:p>
          <a:endParaRPr lang="en-US"/>
        </a:p>
      </dgm:t>
    </dgm:pt>
    <dgm:pt modelId="{70CACE34-3BC1-4DAD-A1E6-E71F6613D090}">
      <dgm:prSet phldrT="[Text]"/>
      <dgm:spPr/>
      <dgm:t>
        <a:bodyPr/>
        <a:lstStyle/>
        <a:p>
          <a:r>
            <a:rPr lang="id-ID" dirty="0" smtClean="0"/>
            <a:t>Terkait dengan </a:t>
          </a:r>
          <a:r>
            <a:rPr lang="id-ID" b="1" dirty="0" smtClean="0"/>
            <a:t>komunikasi</a:t>
          </a:r>
          <a:r>
            <a:rPr lang="id-ID" dirty="0" smtClean="0"/>
            <a:t> antarobjek</a:t>
          </a:r>
          <a:endParaRPr lang="en-US" dirty="0"/>
        </a:p>
      </dgm:t>
    </dgm:pt>
    <dgm:pt modelId="{D266137D-247A-4AAE-92A0-6CA43D8F3659}" type="parTrans" cxnId="{6D067D34-C1DA-418A-9FC5-17B2FA529489}">
      <dgm:prSet/>
      <dgm:spPr/>
      <dgm:t>
        <a:bodyPr/>
        <a:lstStyle/>
        <a:p>
          <a:endParaRPr lang="en-US"/>
        </a:p>
      </dgm:t>
    </dgm:pt>
    <dgm:pt modelId="{371FCACD-2066-41B9-B9C1-5077537D5269}" type="sibTrans" cxnId="{6D067D34-C1DA-418A-9FC5-17B2FA529489}">
      <dgm:prSet/>
      <dgm:spPr/>
      <dgm:t>
        <a:bodyPr/>
        <a:lstStyle/>
        <a:p>
          <a:endParaRPr lang="en-US"/>
        </a:p>
      </dgm:t>
    </dgm:pt>
    <dgm:pt modelId="{E8444802-088A-4790-B5E1-B41D4B69BE94}" type="pres">
      <dgm:prSet presAssocID="{9A248EEE-B124-434E-9770-58AD4211E3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0DB88-C6F2-4126-806E-2B1A4C5F73BB}" type="pres">
      <dgm:prSet presAssocID="{89D58E93-9320-4E67-8138-4B244A2C3D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9C92-5BB8-4EB0-8B35-175B7E29357D}" type="pres">
      <dgm:prSet presAssocID="{89D58E93-9320-4E67-8138-4B244A2C3D7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B1519-6406-4908-9E36-3E4455DABEEC}" type="pres">
      <dgm:prSet presAssocID="{17E1B62F-20DD-407D-AE96-4361370249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5FDB5-141E-44B3-A2E7-808F6F400D61}" type="pres">
      <dgm:prSet presAssocID="{17E1B62F-20DD-407D-AE96-43613702497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0113-FBB3-4BDC-A3F3-BA6D2C9A5E6B}" type="pres">
      <dgm:prSet presAssocID="{BCB3BE11-CC7A-4CCE-BD3D-44B27F8E4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AFB2D-04F2-4A05-9120-5A57D384E3DC}" type="pres">
      <dgm:prSet presAssocID="{BCB3BE11-CC7A-4CCE-BD3D-44B27F8E431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7B66A-D353-47D2-897E-BBF931BF0DA9}" srcId="{89D58E93-9320-4E67-8138-4B244A2C3D7C}" destId="{82702549-0451-4F9D-9846-B755A27D5BA7}" srcOrd="0" destOrd="0" parTransId="{596AF468-F752-4BD7-BA36-2658F87C7E68}" sibTransId="{C010A5BE-756B-4986-8988-EB6DCA7B06B9}"/>
    <dgm:cxn modelId="{403E6656-7616-465F-8853-4C1CBC097EF1}" srcId="{9A248EEE-B124-434E-9770-58AD4211E30B}" destId="{17E1B62F-20DD-407D-AE96-436137024971}" srcOrd="1" destOrd="0" parTransId="{1F9D521C-957E-4DDE-9EA4-C97001919942}" sibTransId="{E48F1C94-4BA0-41C3-B2E9-AAD805F7B386}"/>
    <dgm:cxn modelId="{CF4B80CB-A00C-4043-BE05-B1D16B79B0C1}" type="presOf" srcId="{82702549-0451-4F9D-9846-B755A27D5BA7}" destId="{EEB89C92-5BB8-4EB0-8B35-175B7E29357D}" srcOrd="0" destOrd="0" presId="urn:microsoft.com/office/officeart/2005/8/layout/vList2"/>
    <dgm:cxn modelId="{A704EF03-2B73-43AA-9EB4-6F5475575702}" srcId="{17E1B62F-20DD-407D-AE96-436137024971}" destId="{710E8B06-C2A8-4A47-87BC-A12F881C1E66}" srcOrd="0" destOrd="0" parTransId="{20DF06B5-0D98-42A3-B2F8-1B73E803B5BB}" sibTransId="{AC8876A7-50EA-402B-B683-F3552F705F3A}"/>
    <dgm:cxn modelId="{2EDB59C9-6549-4C84-91F3-C2E2BECCE703}" srcId="{9A248EEE-B124-434E-9770-58AD4211E30B}" destId="{BCB3BE11-CC7A-4CCE-BD3D-44B27F8E431E}" srcOrd="2" destOrd="0" parTransId="{98F1187C-1777-4803-B175-428BCB49BCC0}" sibTransId="{CF614738-655C-4AF5-8EC2-D67D6F6DB6A4}"/>
    <dgm:cxn modelId="{C677110A-870B-4D4B-B52B-51E2A6193E47}" type="presOf" srcId="{70CACE34-3BC1-4DAD-A1E6-E71F6613D090}" destId="{BB1AFB2D-04F2-4A05-9120-5A57D384E3DC}" srcOrd="0" destOrd="0" presId="urn:microsoft.com/office/officeart/2005/8/layout/vList2"/>
    <dgm:cxn modelId="{6D067D34-C1DA-418A-9FC5-17B2FA529489}" srcId="{BCB3BE11-CC7A-4CCE-BD3D-44B27F8E431E}" destId="{70CACE34-3BC1-4DAD-A1E6-E71F6613D090}" srcOrd="0" destOrd="0" parTransId="{D266137D-247A-4AAE-92A0-6CA43D8F3659}" sibTransId="{371FCACD-2066-41B9-B9C1-5077537D5269}"/>
    <dgm:cxn modelId="{2308FB5D-D290-4A55-B2B1-6CC574377CF6}" type="presOf" srcId="{17E1B62F-20DD-407D-AE96-436137024971}" destId="{CC7B1519-6406-4908-9E36-3E4455DABEEC}" srcOrd="0" destOrd="0" presId="urn:microsoft.com/office/officeart/2005/8/layout/vList2"/>
    <dgm:cxn modelId="{AD7E6C0C-BA78-4420-8890-787B60912928}" type="presOf" srcId="{9A248EEE-B124-434E-9770-58AD4211E30B}" destId="{E8444802-088A-4790-B5E1-B41D4B69BE94}" srcOrd="0" destOrd="0" presId="urn:microsoft.com/office/officeart/2005/8/layout/vList2"/>
    <dgm:cxn modelId="{79F47B15-6D4F-48D7-9C97-CDD43DA6ECCA}" type="presOf" srcId="{89D58E93-9320-4E67-8138-4B244A2C3D7C}" destId="{2BC0DB88-C6F2-4126-806E-2B1A4C5F73BB}" srcOrd="0" destOrd="0" presId="urn:microsoft.com/office/officeart/2005/8/layout/vList2"/>
    <dgm:cxn modelId="{910B3D77-4707-47CB-8A89-49EC250A55A3}" type="presOf" srcId="{BCB3BE11-CC7A-4CCE-BD3D-44B27F8E431E}" destId="{D8BC0113-FBB3-4BDC-A3F3-BA6D2C9A5E6B}" srcOrd="0" destOrd="0" presId="urn:microsoft.com/office/officeart/2005/8/layout/vList2"/>
    <dgm:cxn modelId="{6216FDFF-DC69-47BC-8D60-234163A26E4D}" type="presOf" srcId="{710E8B06-C2A8-4A47-87BC-A12F881C1E66}" destId="{DF55FDB5-141E-44B3-A2E7-808F6F400D61}" srcOrd="0" destOrd="0" presId="urn:microsoft.com/office/officeart/2005/8/layout/vList2"/>
    <dgm:cxn modelId="{1ABE39F9-D890-4EC6-9852-5C14F339A45C}" srcId="{9A248EEE-B124-434E-9770-58AD4211E30B}" destId="{89D58E93-9320-4E67-8138-4B244A2C3D7C}" srcOrd="0" destOrd="0" parTransId="{2BE81D51-7348-4A44-B3CA-A3940415AD25}" sibTransId="{C7E2D4C8-6E11-4EDA-AD9B-57AA7F90417A}"/>
    <dgm:cxn modelId="{FE04641A-70DF-4DBC-BA92-84B1322D5636}" type="presParOf" srcId="{E8444802-088A-4790-B5E1-B41D4B69BE94}" destId="{2BC0DB88-C6F2-4126-806E-2B1A4C5F73BB}" srcOrd="0" destOrd="0" presId="urn:microsoft.com/office/officeart/2005/8/layout/vList2"/>
    <dgm:cxn modelId="{2306FF17-E481-4989-8231-B35C9AFFE967}" type="presParOf" srcId="{E8444802-088A-4790-B5E1-B41D4B69BE94}" destId="{EEB89C92-5BB8-4EB0-8B35-175B7E29357D}" srcOrd="1" destOrd="0" presId="urn:microsoft.com/office/officeart/2005/8/layout/vList2"/>
    <dgm:cxn modelId="{99C0729A-CFDF-4FD6-9697-25D5F05BF509}" type="presParOf" srcId="{E8444802-088A-4790-B5E1-B41D4B69BE94}" destId="{CC7B1519-6406-4908-9E36-3E4455DABEEC}" srcOrd="2" destOrd="0" presId="urn:microsoft.com/office/officeart/2005/8/layout/vList2"/>
    <dgm:cxn modelId="{15E06CEA-181B-4091-BE72-C017A295F67F}" type="presParOf" srcId="{E8444802-088A-4790-B5E1-B41D4B69BE94}" destId="{DF55FDB5-141E-44B3-A2E7-808F6F400D61}" srcOrd="3" destOrd="0" presId="urn:microsoft.com/office/officeart/2005/8/layout/vList2"/>
    <dgm:cxn modelId="{20E95ED1-EA18-46E1-B9A4-74C2545F5D0A}" type="presParOf" srcId="{E8444802-088A-4790-B5E1-B41D4B69BE94}" destId="{D8BC0113-FBB3-4BDC-A3F3-BA6D2C9A5E6B}" srcOrd="4" destOrd="0" presId="urn:microsoft.com/office/officeart/2005/8/layout/vList2"/>
    <dgm:cxn modelId="{6D6A72AF-D202-418F-A8AF-D92C97531D36}" type="presParOf" srcId="{E8444802-088A-4790-B5E1-B41D4B69BE94}" destId="{BB1AFB2D-04F2-4A05-9120-5A57D384E3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95712-9C35-4D00-BE28-34FB7F7A63D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9CC9-DCA4-465E-BE79-DDD4555DB943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D4320267-2AC1-4241-A476-6D452F509820}" type="parTrans" cxnId="{1DEDFBD3-B696-418B-9D70-1FD4FAF51F6B}">
      <dgm:prSet/>
      <dgm:spPr/>
      <dgm:t>
        <a:bodyPr/>
        <a:lstStyle/>
        <a:p>
          <a:endParaRPr lang="en-US"/>
        </a:p>
      </dgm:t>
    </dgm:pt>
    <dgm:pt modelId="{6499B154-6DAD-441E-BAC2-DE239DEA3577}" type="sibTrans" cxnId="{1DEDFBD3-B696-418B-9D70-1FD4FAF51F6B}">
      <dgm:prSet/>
      <dgm:spPr/>
      <dgm:t>
        <a:bodyPr/>
        <a:lstStyle/>
        <a:p>
          <a:endParaRPr lang="en-US"/>
        </a:p>
      </dgm:t>
    </dgm:pt>
    <dgm:pt modelId="{5071CB0F-3651-4C42-B996-1873FC49DFFA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5DC417B9-9DC8-4922-A9BB-5AC2C2F27523}" type="parTrans" cxnId="{54A94526-1F64-437D-A5A4-4BE5F74C9CA2}">
      <dgm:prSet/>
      <dgm:spPr/>
      <dgm:t>
        <a:bodyPr/>
        <a:lstStyle/>
        <a:p>
          <a:endParaRPr lang="en-US"/>
        </a:p>
      </dgm:t>
    </dgm:pt>
    <dgm:pt modelId="{1E29D777-650B-4CB9-B49E-03B52ECEE2A0}" type="sibTrans" cxnId="{54A94526-1F64-437D-A5A4-4BE5F74C9CA2}">
      <dgm:prSet/>
      <dgm:spPr/>
      <dgm:t>
        <a:bodyPr/>
        <a:lstStyle/>
        <a:p>
          <a:endParaRPr lang="en-US"/>
        </a:p>
      </dgm:t>
    </dgm:pt>
    <dgm:pt modelId="{A14348A2-B64C-4696-9492-31C779ED11E7}">
      <dgm:prSet phldrT="[Text]"/>
      <dgm:spPr/>
      <dgm:t>
        <a:bodyPr/>
        <a:lstStyle/>
        <a:p>
          <a:r>
            <a:rPr lang="id-ID" dirty="0" smtClean="0"/>
            <a:t>Abstract factory</a:t>
          </a:r>
          <a:endParaRPr lang="en-US" dirty="0"/>
        </a:p>
      </dgm:t>
    </dgm:pt>
    <dgm:pt modelId="{6838E951-7E72-4ED4-B11C-1F1220EBD340}" type="parTrans" cxnId="{56FD0E8E-FD0A-40F0-9087-B1360C772C18}">
      <dgm:prSet/>
      <dgm:spPr/>
      <dgm:t>
        <a:bodyPr/>
        <a:lstStyle/>
        <a:p>
          <a:endParaRPr lang="en-US"/>
        </a:p>
      </dgm:t>
    </dgm:pt>
    <dgm:pt modelId="{E6FB4661-1159-4475-B0F5-96F94DE79077}" type="sibTrans" cxnId="{56FD0E8E-FD0A-40F0-9087-B1360C772C18}">
      <dgm:prSet/>
      <dgm:spPr/>
      <dgm:t>
        <a:bodyPr/>
        <a:lstStyle/>
        <a:p>
          <a:endParaRPr lang="en-US"/>
        </a:p>
      </dgm:t>
    </dgm:pt>
    <dgm:pt modelId="{997B6A7F-2B5B-4499-B24C-DB28AF17CBDD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3CA39F43-4031-4781-B7F7-2508ABAA3C16}" type="parTrans" cxnId="{F26ED4D1-FB10-42BA-ABCF-FBA6919AA1D5}">
      <dgm:prSet/>
      <dgm:spPr/>
      <dgm:t>
        <a:bodyPr/>
        <a:lstStyle/>
        <a:p>
          <a:endParaRPr lang="en-US"/>
        </a:p>
      </dgm:t>
    </dgm:pt>
    <dgm:pt modelId="{E54E6E86-D593-4A01-BD64-374E3284142F}" type="sibTrans" cxnId="{F26ED4D1-FB10-42BA-ABCF-FBA6919AA1D5}">
      <dgm:prSet/>
      <dgm:spPr/>
      <dgm:t>
        <a:bodyPr/>
        <a:lstStyle/>
        <a:p>
          <a:endParaRPr lang="en-US"/>
        </a:p>
      </dgm:t>
    </dgm:pt>
    <dgm:pt modelId="{EF6F59E4-97A7-44C2-808F-A0FC34270F34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03C239DF-8D94-496E-A32B-100D05044C03}" type="parTrans" cxnId="{8DB21F33-3B55-4E5F-A423-D33AC89BDB47}">
      <dgm:prSet/>
      <dgm:spPr/>
      <dgm:t>
        <a:bodyPr/>
        <a:lstStyle/>
        <a:p>
          <a:endParaRPr lang="en-US"/>
        </a:p>
      </dgm:t>
    </dgm:pt>
    <dgm:pt modelId="{70CCAC2E-E5DD-4E2A-8A2B-40F8C50CD44B}" type="sibTrans" cxnId="{8DB21F33-3B55-4E5F-A423-D33AC89BDB47}">
      <dgm:prSet/>
      <dgm:spPr/>
      <dgm:t>
        <a:bodyPr/>
        <a:lstStyle/>
        <a:p>
          <a:endParaRPr lang="en-US"/>
        </a:p>
      </dgm:t>
    </dgm:pt>
    <dgm:pt modelId="{08D1FA3D-53B6-44E1-8CC1-E105092CD4E8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40FBE8E0-3360-42AC-87AD-471C1D6CA9FD}" type="parTrans" cxnId="{C61E97FB-37B3-4E14-B4EC-984BC8D43D8F}">
      <dgm:prSet/>
      <dgm:spPr/>
      <dgm:t>
        <a:bodyPr/>
        <a:lstStyle/>
        <a:p>
          <a:endParaRPr lang="en-US"/>
        </a:p>
      </dgm:t>
    </dgm:pt>
    <dgm:pt modelId="{BA011BC8-908E-4D39-9380-416E21CBCD53}" type="sibTrans" cxnId="{C61E97FB-37B3-4E14-B4EC-984BC8D43D8F}">
      <dgm:prSet/>
      <dgm:spPr/>
      <dgm:t>
        <a:bodyPr/>
        <a:lstStyle/>
        <a:p>
          <a:endParaRPr lang="en-US"/>
        </a:p>
      </dgm:t>
    </dgm:pt>
    <dgm:pt modelId="{94A8CF2A-B643-4E2D-8EFF-5CF1326EA853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B4BEAB98-F0FC-4832-BEDF-0D5BF12A058A}" type="parTrans" cxnId="{B476AD4B-6E80-443A-8D7E-16FC35A88D93}">
      <dgm:prSet/>
      <dgm:spPr/>
      <dgm:t>
        <a:bodyPr/>
        <a:lstStyle/>
        <a:p>
          <a:endParaRPr lang="en-US"/>
        </a:p>
      </dgm:t>
    </dgm:pt>
    <dgm:pt modelId="{2ADBE114-475A-45B5-AF98-F54ED0915ED3}" type="sibTrans" cxnId="{B476AD4B-6E80-443A-8D7E-16FC35A88D93}">
      <dgm:prSet/>
      <dgm:spPr/>
      <dgm:t>
        <a:bodyPr/>
        <a:lstStyle/>
        <a:p>
          <a:endParaRPr lang="en-US"/>
        </a:p>
      </dgm:t>
    </dgm:pt>
    <dgm:pt modelId="{4F537ED1-A58B-46AC-ADC7-610CFF59D61B}">
      <dgm:prSet phldrT="[Text]"/>
      <dgm:spPr/>
      <dgm:t>
        <a:bodyPr/>
        <a:lstStyle/>
        <a:p>
          <a:r>
            <a:rPr lang="id-ID" dirty="0" smtClean="0"/>
            <a:t>Chain of responsibility</a:t>
          </a:r>
          <a:endParaRPr lang="en-US" dirty="0"/>
        </a:p>
      </dgm:t>
    </dgm:pt>
    <dgm:pt modelId="{83E0AD46-F9F5-40FE-9E7D-6A834CD3F114}" type="parTrans" cxnId="{018D8F49-57CD-469B-A998-0C15963EBE39}">
      <dgm:prSet/>
      <dgm:spPr/>
      <dgm:t>
        <a:bodyPr/>
        <a:lstStyle/>
        <a:p>
          <a:endParaRPr lang="en-US"/>
        </a:p>
      </dgm:t>
    </dgm:pt>
    <dgm:pt modelId="{43CF2C46-81A9-49A3-BFEF-79C2A8C0923A}" type="sibTrans" cxnId="{018D8F49-57CD-469B-A998-0C15963EBE39}">
      <dgm:prSet/>
      <dgm:spPr/>
      <dgm:t>
        <a:bodyPr/>
        <a:lstStyle/>
        <a:p>
          <a:endParaRPr lang="en-US"/>
        </a:p>
      </dgm:t>
    </dgm:pt>
    <dgm:pt modelId="{A9729562-6AE4-4126-AA58-04BC2AEB9F78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45F72A74-29F2-436A-A224-A6A9DBC5C334}" type="parTrans" cxnId="{EAF857E2-E0A6-430B-9FB8-3B2EDB7554C3}">
      <dgm:prSet/>
      <dgm:spPr/>
      <dgm:t>
        <a:bodyPr/>
        <a:lstStyle/>
        <a:p>
          <a:endParaRPr lang="en-US"/>
        </a:p>
      </dgm:t>
    </dgm:pt>
    <dgm:pt modelId="{48B802A9-9BCD-4312-A0B3-686F0CB781BE}" type="sibTrans" cxnId="{EAF857E2-E0A6-430B-9FB8-3B2EDB7554C3}">
      <dgm:prSet/>
      <dgm:spPr/>
      <dgm:t>
        <a:bodyPr/>
        <a:lstStyle/>
        <a:p>
          <a:endParaRPr lang="en-US"/>
        </a:p>
      </dgm:t>
    </dgm:pt>
    <dgm:pt modelId="{881EF223-A398-4BEA-B431-F0D64C84797C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7FF22D1A-E773-4994-B740-455AAF2A7446}" type="parTrans" cxnId="{591E8B47-4AB4-4206-8675-ABDF6BE751BF}">
      <dgm:prSet/>
      <dgm:spPr/>
      <dgm:t>
        <a:bodyPr/>
        <a:lstStyle/>
        <a:p>
          <a:endParaRPr lang="en-US"/>
        </a:p>
      </dgm:t>
    </dgm:pt>
    <dgm:pt modelId="{A7C8A88B-71C6-499F-9339-D1F03B2E0402}" type="sibTrans" cxnId="{591E8B47-4AB4-4206-8675-ABDF6BE751BF}">
      <dgm:prSet/>
      <dgm:spPr/>
      <dgm:t>
        <a:bodyPr/>
        <a:lstStyle/>
        <a:p>
          <a:endParaRPr lang="en-US"/>
        </a:p>
      </dgm:t>
    </dgm:pt>
    <dgm:pt modelId="{69C88A36-437A-49C5-8CDC-0B5CF3C19A06}">
      <dgm:prSet phldrT="[Text]"/>
      <dgm:spPr/>
      <dgm:t>
        <a:bodyPr/>
        <a:lstStyle/>
        <a:p>
          <a:r>
            <a:rPr lang="id-ID" dirty="0" smtClean="0"/>
            <a:t>Builder</a:t>
          </a:r>
          <a:endParaRPr lang="en-US" dirty="0"/>
        </a:p>
      </dgm:t>
    </dgm:pt>
    <dgm:pt modelId="{73779CF2-54E4-466E-9D53-C6B266383DF7}" type="parTrans" cxnId="{8F48A205-5D18-4D77-B976-2B901BDD6920}">
      <dgm:prSet/>
      <dgm:spPr/>
      <dgm:t>
        <a:bodyPr/>
        <a:lstStyle/>
        <a:p>
          <a:endParaRPr lang="en-US"/>
        </a:p>
      </dgm:t>
    </dgm:pt>
    <dgm:pt modelId="{7466FD79-B10E-4157-A7DB-2E427DAE60ED}" type="sibTrans" cxnId="{8F48A205-5D18-4D77-B976-2B901BDD6920}">
      <dgm:prSet/>
      <dgm:spPr/>
      <dgm:t>
        <a:bodyPr/>
        <a:lstStyle/>
        <a:p>
          <a:endParaRPr lang="en-US"/>
        </a:p>
      </dgm:t>
    </dgm:pt>
    <dgm:pt modelId="{59D6AA60-FB29-4F7A-8158-9BCDB0B784AB}">
      <dgm:prSet phldrT="[Text]"/>
      <dgm:spPr/>
      <dgm:t>
        <a:bodyPr/>
        <a:lstStyle/>
        <a:p>
          <a:r>
            <a:rPr lang="id-ID" dirty="0" smtClean="0"/>
            <a:t>Prototype</a:t>
          </a:r>
          <a:endParaRPr lang="en-US" dirty="0"/>
        </a:p>
      </dgm:t>
    </dgm:pt>
    <dgm:pt modelId="{7E5158A7-0108-4C5E-A1B0-4373C3DDB0E7}" type="parTrans" cxnId="{A7109A22-DE7C-4ED3-83DB-62E716305D95}">
      <dgm:prSet/>
      <dgm:spPr/>
      <dgm:t>
        <a:bodyPr/>
        <a:lstStyle/>
        <a:p>
          <a:endParaRPr lang="en-US"/>
        </a:p>
      </dgm:t>
    </dgm:pt>
    <dgm:pt modelId="{F95CD7D7-66BB-411A-9C3C-DDD5445ADEA3}" type="sibTrans" cxnId="{A7109A22-DE7C-4ED3-83DB-62E716305D95}">
      <dgm:prSet/>
      <dgm:spPr/>
      <dgm:t>
        <a:bodyPr/>
        <a:lstStyle/>
        <a:p>
          <a:endParaRPr lang="en-US"/>
        </a:p>
      </dgm:t>
    </dgm:pt>
    <dgm:pt modelId="{E1E8B265-D86E-40FB-BB25-1F9AF84E114E}">
      <dgm:prSet phldrT="[Text]"/>
      <dgm:spPr/>
      <dgm:t>
        <a:bodyPr/>
        <a:lstStyle/>
        <a:p>
          <a:r>
            <a:rPr lang="id-ID" dirty="0" smtClean="0"/>
            <a:t>Bridge</a:t>
          </a:r>
          <a:endParaRPr lang="en-US" dirty="0"/>
        </a:p>
      </dgm:t>
    </dgm:pt>
    <dgm:pt modelId="{3BDB4CE6-D879-47C2-86B1-4FF1E4422BFC}" type="parTrans" cxnId="{B65973B8-631F-45B9-BF7C-B3DB357D4539}">
      <dgm:prSet/>
      <dgm:spPr/>
      <dgm:t>
        <a:bodyPr/>
        <a:lstStyle/>
        <a:p>
          <a:endParaRPr lang="en-US"/>
        </a:p>
      </dgm:t>
    </dgm:pt>
    <dgm:pt modelId="{F14A90C0-AB83-4595-8347-6A832B45037A}" type="sibTrans" cxnId="{B65973B8-631F-45B9-BF7C-B3DB357D4539}">
      <dgm:prSet/>
      <dgm:spPr/>
      <dgm:t>
        <a:bodyPr/>
        <a:lstStyle/>
        <a:p>
          <a:endParaRPr lang="en-US"/>
        </a:p>
      </dgm:t>
    </dgm:pt>
    <dgm:pt modelId="{258B8F04-DB3C-42D3-889F-29BA2BC8591F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EC49F0E7-75EC-4733-936C-3F63992D8724}" type="parTrans" cxnId="{8CCDFA2D-C84C-4403-9240-F5288C62ECB8}">
      <dgm:prSet/>
      <dgm:spPr/>
      <dgm:t>
        <a:bodyPr/>
        <a:lstStyle/>
        <a:p>
          <a:endParaRPr lang="en-US"/>
        </a:p>
      </dgm:t>
    </dgm:pt>
    <dgm:pt modelId="{2E83A25B-E880-4ADB-AFD2-7CF0F6A45080}" type="sibTrans" cxnId="{8CCDFA2D-C84C-4403-9240-F5288C62ECB8}">
      <dgm:prSet/>
      <dgm:spPr/>
      <dgm:t>
        <a:bodyPr/>
        <a:lstStyle/>
        <a:p>
          <a:endParaRPr lang="en-US"/>
        </a:p>
      </dgm:t>
    </dgm:pt>
    <dgm:pt modelId="{82A67497-DAE0-4716-8621-4FFA1AC58BC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1D4D611D-DBD3-40C3-B4ED-8CA4FF5F869E}" type="parTrans" cxnId="{12541B94-3C79-4E39-9103-BD9C3D6BF7F0}">
      <dgm:prSet/>
      <dgm:spPr/>
      <dgm:t>
        <a:bodyPr/>
        <a:lstStyle/>
        <a:p>
          <a:endParaRPr lang="en-US"/>
        </a:p>
      </dgm:t>
    </dgm:pt>
    <dgm:pt modelId="{65143178-CE54-4F04-9FC6-503FF0697F25}" type="sibTrans" cxnId="{12541B94-3C79-4E39-9103-BD9C3D6BF7F0}">
      <dgm:prSet/>
      <dgm:spPr/>
      <dgm:t>
        <a:bodyPr/>
        <a:lstStyle/>
        <a:p>
          <a:endParaRPr lang="en-US"/>
        </a:p>
      </dgm:t>
    </dgm:pt>
    <dgm:pt modelId="{237C8A6F-3D9D-4733-A901-2DF18A0F753C}">
      <dgm:prSet phldrT="[Text]"/>
      <dgm:spPr/>
      <dgm:t>
        <a:bodyPr/>
        <a:lstStyle/>
        <a:p>
          <a:r>
            <a:rPr lang="id-ID" dirty="0" smtClean="0"/>
            <a:t>Flyweight</a:t>
          </a:r>
          <a:endParaRPr lang="en-US" dirty="0"/>
        </a:p>
      </dgm:t>
    </dgm:pt>
    <dgm:pt modelId="{B5360AFB-4B7B-4AB9-A70E-DEFB5A087DC6}" type="parTrans" cxnId="{8FF53889-7A49-44D1-B0BC-1E70338866A1}">
      <dgm:prSet/>
      <dgm:spPr/>
      <dgm:t>
        <a:bodyPr/>
        <a:lstStyle/>
        <a:p>
          <a:endParaRPr lang="en-US"/>
        </a:p>
      </dgm:t>
    </dgm:pt>
    <dgm:pt modelId="{C5464AD6-9D71-478F-A185-024A83119BCB}" type="sibTrans" cxnId="{8FF53889-7A49-44D1-B0BC-1E70338866A1}">
      <dgm:prSet/>
      <dgm:spPr/>
      <dgm:t>
        <a:bodyPr/>
        <a:lstStyle/>
        <a:p>
          <a:endParaRPr lang="en-US"/>
        </a:p>
      </dgm:t>
    </dgm:pt>
    <dgm:pt modelId="{4125D44C-C2FB-46A6-B648-BD785D18ACC7}">
      <dgm:prSet phldrT="[Text]"/>
      <dgm:spPr/>
      <dgm:t>
        <a:bodyPr/>
        <a:lstStyle/>
        <a:p>
          <a:r>
            <a:rPr lang="id-ID" dirty="0" smtClean="0"/>
            <a:t>Proxy</a:t>
          </a:r>
          <a:endParaRPr lang="en-US" dirty="0"/>
        </a:p>
      </dgm:t>
    </dgm:pt>
    <dgm:pt modelId="{8716ADCE-5B90-4A8D-9A87-3B08558BB05B}" type="parTrans" cxnId="{1681F3D6-75CD-41D3-8313-F1056DC5BF5F}">
      <dgm:prSet/>
      <dgm:spPr/>
      <dgm:t>
        <a:bodyPr/>
        <a:lstStyle/>
        <a:p>
          <a:endParaRPr lang="en-US"/>
        </a:p>
      </dgm:t>
    </dgm:pt>
    <dgm:pt modelId="{99C8A11E-ED0F-47AB-9CFB-04CC7E54F5BF}" type="sibTrans" cxnId="{1681F3D6-75CD-41D3-8313-F1056DC5BF5F}">
      <dgm:prSet/>
      <dgm:spPr/>
      <dgm:t>
        <a:bodyPr/>
        <a:lstStyle/>
        <a:p>
          <a:endParaRPr lang="en-US"/>
        </a:p>
      </dgm:t>
    </dgm:pt>
    <dgm:pt modelId="{08BE6422-BB79-4F85-8BCD-6C70797793A2}">
      <dgm:prSet phldrT="[Text]"/>
      <dgm:spPr/>
      <dgm:t>
        <a:bodyPr/>
        <a:lstStyle/>
        <a:p>
          <a:r>
            <a:rPr lang="id-ID" dirty="0" smtClean="0"/>
            <a:t>Interpreter</a:t>
          </a:r>
          <a:endParaRPr lang="en-US" dirty="0"/>
        </a:p>
      </dgm:t>
    </dgm:pt>
    <dgm:pt modelId="{2EAE6293-A613-4425-9097-BB0247877C89}" type="parTrans" cxnId="{6C5801D3-18F6-4B7D-BE3E-0D4363A8AB66}">
      <dgm:prSet/>
      <dgm:spPr/>
      <dgm:t>
        <a:bodyPr/>
        <a:lstStyle/>
        <a:p>
          <a:endParaRPr lang="en-US"/>
        </a:p>
      </dgm:t>
    </dgm:pt>
    <dgm:pt modelId="{4B81A386-493C-46C8-9937-71478AB418B4}" type="sibTrans" cxnId="{6C5801D3-18F6-4B7D-BE3E-0D4363A8AB66}">
      <dgm:prSet/>
      <dgm:spPr/>
      <dgm:t>
        <a:bodyPr/>
        <a:lstStyle/>
        <a:p>
          <a:endParaRPr lang="en-US"/>
        </a:p>
      </dgm:t>
    </dgm:pt>
    <dgm:pt modelId="{17FA3C9E-02E9-4DEA-8ED5-3093A11C4E92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D122CC0A-69D6-46A6-99B6-8926EC09CD60}" type="parTrans" cxnId="{3D396F23-E1C8-43B4-BB87-C746BA0E1641}">
      <dgm:prSet/>
      <dgm:spPr/>
      <dgm:t>
        <a:bodyPr/>
        <a:lstStyle/>
        <a:p>
          <a:endParaRPr lang="en-US"/>
        </a:p>
      </dgm:t>
    </dgm:pt>
    <dgm:pt modelId="{9F90E71F-01CD-42E5-9A8F-B6637664805D}" type="sibTrans" cxnId="{3D396F23-E1C8-43B4-BB87-C746BA0E1641}">
      <dgm:prSet/>
      <dgm:spPr/>
      <dgm:t>
        <a:bodyPr/>
        <a:lstStyle/>
        <a:p>
          <a:endParaRPr lang="en-US"/>
        </a:p>
      </dgm:t>
    </dgm:pt>
    <dgm:pt modelId="{85BDAB7B-2A1C-4EE4-8026-7FE28BD705C7}">
      <dgm:prSet phldrT="[Text]"/>
      <dgm:spPr/>
      <dgm:t>
        <a:bodyPr/>
        <a:lstStyle/>
        <a:p>
          <a:r>
            <a:rPr lang="id-ID" dirty="0" smtClean="0"/>
            <a:t>Mediator</a:t>
          </a:r>
          <a:endParaRPr lang="en-US" dirty="0"/>
        </a:p>
      </dgm:t>
    </dgm:pt>
    <dgm:pt modelId="{BD302DD4-3D82-4CC0-AA86-905E04A7CE93}" type="parTrans" cxnId="{24543AF7-C5FD-41D3-960D-07D98A6D7E86}">
      <dgm:prSet/>
      <dgm:spPr/>
      <dgm:t>
        <a:bodyPr/>
        <a:lstStyle/>
        <a:p>
          <a:endParaRPr lang="en-US"/>
        </a:p>
      </dgm:t>
    </dgm:pt>
    <dgm:pt modelId="{A130EFAB-4A27-4BA1-A9F0-F1342F744056}" type="sibTrans" cxnId="{24543AF7-C5FD-41D3-960D-07D98A6D7E86}">
      <dgm:prSet/>
      <dgm:spPr/>
      <dgm:t>
        <a:bodyPr/>
        <a:lstStyle/>
        <a:p>
          <a:endParaRPr lang="en-US"/>
        </a:p>
      </dgm:t>
    </dgm:pt>
    <dgm:pt modelId="{4136AF50-FB08-4297-B784-25CF9E6155EA}">
      <dgm:prSet phldrT="[Text]"/>
      <dgm:spPr/>
      <dgm:t>
        <a:bodyPr/>
        <a:lstStyle/>
        <a:p>
          <a:r>
            <a:rPr lang="id-ID" dirty="0" smtClean="0"/>
            <a:t>Memento</a:t>
          </a:r>
          <a:endParaRPr lang="en-US" dirty="0"/>
        </a:p>
      </dgm:t>
    </dgm:pt>
    <dgm:pt modelId="{CB7C9818-05BF-4617-ADE9-522CB8A945D9}" type="parTrans" cxnId="{F2BD2668-2D78-4E76-9D9E-95FA26B31C6C}">
      <dgm:prSet/>
      <dgm:spPr/>
      <dgm:t>
        <a:bodyPr/>
        <a:lstStyle/>
        <a:p>
          <a:endParaRPr lang="en-US"/>
        </a:p>
      </dgm:t>
    </dgm:pt>
    <dgm:pt modelId="{4F62492D-499F-4F88-B737-626513F0C404}" type="sibTrans" cxnId="{F2BD2668-2D78-4E76-9D9E-95FA26B31C6C}">
      <dgm:prSet/>
      <dgm:spPr/>
      <dgm:t>
        <a:bodyPr/>
        <a:lstStyle/>
        <a:p>
          <a:endParaRPr lang="en-US"/>
        </a:p>
      </dgm:t>
    </dgm:pt>
    <dgm:pt modelId="{A18DAFEC-A89C-42C5-9403-079DF16AFCB3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631D1C61-1C3F-46F1-AA84-4801F0474E3B}" type="parTrans" cxnId="{0FA8C1EE-13E5-4380-98B4-EB9E8A972702}">
      <dgm:prSet/>
      <dgm:spPr/>
      <dgm:t>
        <a:bodyPr/>
        <a:lstStyle/>
        <a:p>
          <a:endParaRPr lang="en-US"/>
        </a:p>
      </dgm:t>
    </dgm:pt>
    <dgm:pt modelId="{8BFEFE19-0887-4940-B230-6B7CB663B5D2}" type="sibTrans" cxnId="{0FA8C1EE-13E5-4380-98B4-EB9E8A972702}">
      <dgm:prSet/>
      <dgm:spPr/>
      <dgm:t>
        <a:bodyPr/>
        <a:lstStyle/>
        <a:p>
          <a:endParaRPr lang="en-US"/>
        </a:p>
      </dgm:t>
    </dgm:pt>
    <dgm:pt modelId="{9D751C55-2122-47F0-91E3-1294AC09565A}">
      <dgm:prSet phldrT="[Text]"/>
      <dgm:spPr/>
      <dgm:t>
        <a:bodyPr/>
        <a:lstStyle/>
        <a:p>
          <a:r>
            <a:rPr lang="id-ID" dirty="0" smtClean="0"/>
            <a:t>State</a:t>
          </a:r>
          <a:endParaRPr lang="en-US" dirty="0"/>
        </a:p>
      </dgm:t>
    </dgm:pt>
    <dgm:pt modelId="{A6B46F96-B7FC-4458-B4DB-75AD30B5D52E}" type="parTrans" cxnId="{020C390E-7A68-4CA8-A3D1-DDE1339611FF}">
      <dgm:prSet/>
      <dgm:spPr/>
      <dgm:t>
        <a:bodyPr/>
        <a:lstStyle/>
        <a:p>
          <a:endParaRPr lang="en-US"/>
        </a:p>
      </dgm:t>
    </dgm:pt>
    <dgm:pt modelId="{47CC17CF-193B-47F2-B604-93C16184D978}" type="sibTrans" cxnId="{020C390E-7A68-4CA8-A3D1-DDE1339611FF}">
      <dgm:prSet/>
      <dgm:spPr/>
      <dgm:t>
        <a:bodyPr/>
        <a:lstStyle/>
        <a:p>
          <a:endParaRPr lang="en-US"/>
        </a:p>
      </dgm:t>
    </dgm:pt>
    <dgm:pt modelId="{2BE590D1-7B28-4BE8-B372-D43D00A35C8D}">
      <dgm:prSet phldrT="[Text]"/>
      <dgm:spPr/>
      <dgm:t>
        <a:bodyPr/>
        <a:lstStyle/>
        <a:p>
          <a:r>
            <a:rPr lang="id-ID" dirty="0" smtClean="0"/>
            <a:t>Strategy</a:t>
          </a:r>
          <a:endParaRPr lang="en-US" dirty="0"/>
        </a:p>
      </dgm:t>
    </dgm:pt>
    <dgm:pt modelId="{AE6491ED-819D-4F83-900C-1EDC90020749}" type="parTrans" cxnId="{5C404C90-C4CA-4C2D-96B7-078043061C29}">
      <dgm:prSet/>
      <dgm:spPr/>
      <dgm:t>
        <a:bodyPr/>
        <a:lstStyle/>
        <a:p>
          <a:endParaRPr lang="en-US"/>
        </a:p>
      </dgm:t>
    </dgm:pt>
    <dgm:pt modelId="{750510E3-5B56-4A19-BD9E-6241495E8400}" type="sibTrans" cxnId="{5C404C90-C4CA-4C2D-96B7-078043061C29}">
      <dgm:prSet/>
      <dgm:spPr/>
      <dgm:t>
        <a:bodyPr/>
        <a:lstStyle/>
        <a:p>
          <a:endParaRPr lang="en-US"/>
        </a:p>
      </dgm:t>
    </dgm:pt>
    <dgm:pt modelId="{52C1FC42-D1C4-4C04-847E-40747E05F42A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A268B9E0-E1D0-4466-A168-BF9C3C5BA48D}" type="parTrans" cxnId="{BFD330A9-5A2C-490A-BB6B-7E465D4AE984}">
      <dgm:prSet/>
      <dgm:spPr/>
      <dgm:t>
        <a:bodyPr/>
        <a:lstStyle/>
        <a:p>
          <a:endParaRPr lang="en-US"/>
        </a:p>
      </dgm:t>
    </dgm:pt>
    <dgm:pt modelId="{291DDBAF-7192-476D-97C0-46EA671223F2}" type="sibTrans" cxnId="{BFD330A9-5A2C-490A-BB6B-7E465D4AE984}">
      <dgm:prSet/>
      <dgm:spPr/>
      <dgm:t>
        <a:bodyPr/>
        <a:lstStyle/>
        <a:p>
          <a:endParaRPr lang="en-US"/>
        </a:p>
      </dgm:t>
    </dgm:pt>
    <dgm:pt modelId="{4E7F9483-1396-4896-AD2D-897DAF612583}">
      <dgm:prSet phldrT="[Text]"/>
      <dgm:spPr/>
      <dgm:t>
        <a:bodyPr/>
        <a:lstStyle/>
        <a:p>
          <a:r>
            <a:rPr lang="id-ID" dirty="0" smtClean="0"/>
            <a:t>Visitor</a:t>
          </a:r>
          <a:endParaRPr lang="en-US" dirty="0"/>
        </a:p>
      </dgm:t>
    </dgm:pt>
    <dgm:pt modelId="{5AA28594-23B1-4559-9A2D-EFE4D7D80412}" type="parTrans" cxnId="{C06DDD7B-41ED-4800-A333-DB1A563C36F9}">
      <dgm:prSet/>
      <dgm:spPr/>
      <dgm:t>
        <a:bodyPr/>
        <a:lstStyle/>
        <a:p>
          <a:endParaRPr lang="en-US"/>
        </a:p>
      </dgm:t>
    </dgm:pt>
    <dgm:pt modelId="{B4761ACE-196D-4C2E-B823-FD36826B87A5}" type="sibTrans" cxnId="{C06DDD7B-41ED-4800-A333-DB1A563C36F9}">
      <dgm:prSet/>
      <dgm:spPr/>
      <dgm:t>
        <a:bodyPr/>
        <a:lstStyle/>
        <a:p>
          <a:endParaRPr lang="en-US"/>
        </a:p>
      </dgm:t>
    </dgm:pt>
    <dgm:pt modelId="{D450E044-A0DC-4C71-BAEF-6FA3A0F219B6}" type="pres">
      <dgm:prSet presAssocID="{8E695712-9C35-4D00-BE28-34FB7F7A63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71247-6D95-43EA-921B-D77EE5CABBB9}" type="pres">
      <dgm:prSet presAssocID="{29009CC9-DCA4-465E-BE79-DDD4555DB943}" presName="composite" presStyleCnt="0"/>
      <dgm:spPr/>
    </dgm:pt>
    <dgm:pt modelId="{BA754ABF-B4CA-4137-B6E5-B8743A44A36E}" type="pres">
      <dgm:prSet presAssocID="{29009CC9-DCA4-465E-BE79-DDD4555DB9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54F96-C640-4176-BFDA-516CFB0B579C}" type="pres">
      <dgm:prSet presAssocID="{29009CC9-DCA4-465E-BE79-DDD4555DB9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251E4-01AA-45D9-8676-3CA0C9FE557D}" type="pres">
      <dgm:prSet presAssocID="{6499B154-6DAD-441E-BAC2-DE239DEA3577}" presName="space" presStyleCnt="0"/>
      <dgm:spPr/>
    </dgm:pt>
    <dgm:pt modelId="{0B177E1F-51E1-40FC-B252-3D1E9327207A}" type="pres">
      <dgm:prSet presAssocID="{997B6A7F-2B5B-4499-B24C-DB28AF17CBDD}" presName="composite" presStyleCnt="0"/>
      <dgm:spPr/>
    </dgm:pt>
    <dgm:pt modelId="{6FFA0FB5-5687-454F-91F6-704298E93762}" type="pres">
      <dgm:prSet presAssocID="{997B6A7F-2B5B-4499-B24C-DB28AF17CB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B2661-5B7A-4933-A2EA-86B05E4D2E74}" type="pres">
      <dgm:prSet presAssocID="{997B6A7F-2B5B-4499-B24C-DB28AF17CBD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71073-1208-47C0-8C2D-CD04C735BCF7}" type="pres">
      <dgm:prSet presAssocID="{E54E6E86-D593-4A01-BD64-374E3284142F}" presName="space" presStyleCnt="0"/>
      <dgm:spPr/>
    </dgm:pt>
    <dgm:pt modelId="{C27005D7-E761-4D8C-B6BB-C7A9813A7DCE}" type="pres">
      <dgm:prSet presAssocID="{94A8CF2A-B643-4E2D-8EFF-5CF1326EA853}" presName="composite" presStyleCnt="0"/>
      <dgm:spPr/>
    </dgm:pt>
    <dgm:pt modelId="{3BA43755-2349-46D4-9596-FD516BFE109D}" type="pres">
      <dgm:prSet presAssocID="{94A8CF2A-B643-4E2D-8EFF-5CF1326EA8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B21EB-70F1-4CED-B236-92C19501443D}" type="pres">
      <dgm:prSet presAssocID="{94A8CF2A-B643-4E2D-8EFF-5CF1326EA85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E97FB-37B3-4E14-B4EC-984BC8D43D8F}" srcId="{997B6A7F-2B5B-4499-B24C-DB28AF17CBDD}" destId="{08D1FA3D-53B6-44E1-8CC1-E105092CD4E8}" srcOrd="2" destOrd="0" parTransId="{40FBE8E0-3360-42AC-87AD-471C1D6CA9FD}" sibTransId="{BA011BC8-908E-4D39-9380-416E21CBCD53}"/>
    <dgm:cxn modelId="{63AF0B06-0A3E-45F7-9E7F-FBCB686239B7}" type="presOf" srcId="{08BE6422-BB79-4F85-8BCD-6C70797793A2}" destId="{DE7B21EB-70F1-4CED-B236-92C19501443D}" srcOrd="0" destOrd="2" presId="urn:microsoft.com/office/officeart/2005/8/layout/hList1"/>
    <dgm:cxn modelId="{8FF53889-7A49-44D1-B0BC-1E70338866A1}" srcId="{997B6A7F-2B5B-4499-B24C-DB28AF17CBDD}" destId="{237C8A6F-3D9D-4733-A901-2DF18A0F753C}" srcOrd="5" destOrd="0" parTransId="{B5360AFB-4B7B-4AB9-A70E-DEFB5A087DC6}" sibTransId="{C5464AD6-9D71-478F-A185-024A83119BCB}"/>
    <dgm:cxn modelId="{C06DDD7B-41ED-4800-A333-DB1A563C36F9}" srcId="{94A8CF2A-B643-4E2D-8EFF-5CF1326EA853}" destId="{4E7F9483-1396-4896-AD2D-897DAF612583}" srcOrd="10" destOrd="0" parTransId="{5AA28594-23B1-4559-9A2D-EFE4D7D80412}" sibTransId="{B4761ACE-196D-4C2E-B823-FD36826B87A5}"/>
    <dgm:cxn modelId="{8F48A205-5D18-4D77-B976-2B901BDD6920}" srcId="{29009CC9-DCA4-465E-BE79-DDD4555DB943}" destId="{69C88A36-437A-49C5-8CDC-0B5CF3C19A06}" srcOrd="3" destOrd="0" parTransId="{73779CF2-54E4-466E-9D53-C6B266383DF7}" sibTransId="{7466FD79-B10E-4157-A7DB-2E427DAE60ED}"/>
    <dgm:cxn modelId="{8CCDFA2D-C84C-4403-9240-F5288C62ECB8}" srcId="{997B6A7F-2B5B-4499-B24C-DB28AF17CBDD}" destId="{258B8F04-DB3C-42D3-889F-29BA2BC8591F}" srcOrd="3" destOrd="0" parTransId="{EC49F0E7-75EC-4733-936C-3F63992D8724}" sibTransId="{2E83A25B-E880-4ADB-AFD2-7CF0F6A45080}"/>
    <dgm:cxn modelId="{54A94526-1F64-437D-A5A4-4BE5F74C9CA2}" srcId="{29009CC9-DCA4-465E-BE79-DDD4555DB943}" destId="{5071CB0F-3651-4C42-B996-1873FC49DFFA}" srcOrd="0" destOrd="0" parTransId="{5DC417B9-9DC8-4922-A9BB-5AC2C2F27523}" sibTransId="{1E29D777-650B-4CB9-B49E-03B52ECEE2A0}"/>
    <dgm:cxn modelId="{7490432F-EFE3-4E5C-80CE-1BE9DA605A41}" type="presOf" srcId="{EF6F59E4-97A7-44C2-808F-A0FC34270F34}" destId="{C58B2661-5B7A-4933-A2EA-86B05E4D2E74}" srcOrd="0" destOrd="0" presId="urn:microsoft.com/office/officeart/2005/8/layout/hList1"/>
    <dgm:cxn modelId="{F2BD2668-2D78-4E76-9D9E-95FA26B31C6C}" srcId="{94A8CF2A-B643-4E2D-8EFF-5CF1326EA853}" destId="{4136AF50-FB08-4297-B784-25CF9E6155EA}" srcOrd="5" destOrd="0" parTransId="{CB7C9818-05BF-4617-ADE9-522CB8A945D9}" sibTransId="{4F62492D-499F-4F88-B737-626513F0C404}"/>
    <dgm:cxn modelId="{CF36FE8A-A0C9-4EAC-A85B-C2B3155EB6BE}" type="presOf" srcId="{82A67497-DAE0-4716-8621-4FFA1AC58BCB}" destId="{C58B2661-5B7A-4933-A2EA-86B05E4D2E74}" srcOrd="0" destOrd="4" presId="urn:microsoft.com/office/officeart/2005/8/layout/hList1"/>
    <dgm:cxn modelId="{591E8B47-4AB4-4206-8675-ABDF6BE751BF}" srcId="{29009CC9-DCA4-465E-BE79-DDD4555DB943}" destId="{881EF223-A398-4BEA-B431-F0D64C84797C}" srcOrd="2" destOrd="0" parTransId="{7FF22D1A-E773-4994-B740-455AAF2A7446}" sibTransId="{A7C8A88B-71C6-499F-9339-D1F03B2E0402}"/>
    <dgm:cxn modelId="{8DB21F33-3B55-4E5F-A423-D33AC89BDB47}" srcId="{997B6A7F-2B5B-4499-B24C-DB28AF17CBDD}" destId="{EF6F59E4-97A7-44C2-808F-A0FC34270F34}" srcOrd="0" destOrd="0" parTransId="{03C239DF-8D94-496E-A32B-100D05044C03}" sibTransId="{70CCAC2E-E5DD-4E2A-8A2B-40F8C50CD44B}"/>
    <dgm:cxn modelId="{FBE98D49-B2BA-4AEC-B195-7C0F70562006}" type="presOf" srcId="{52C1FC42-D1C4-4C04-847E-40747E05F42A}" destId="{DE7B21EB-70F1-4CED-B236-92C19501443D}" srcOrd="0" destOrd="9" presId="urn:microsoft.com/office/officeart/2005/8/layout/hList1"/>
    <dgm:cxn modelId="{578D860B-988B-4F0D-8717-DBCBB517A622}" type="presOf" srcId="{69C88A36-437A-49C5-8CDC-0B5CF3C19A06}" destId="{6F054F96-C640-4176-BFDA-516CFB0B579C}" srcOrd="0" destOrd="3" presId="urn:microsoft.com/office/officeart/2005/8/layout/hList1"/>
    <dgm:cxn modelId="{BFD330A9-5A2C-490A-BB6B-7E465D4AE984}" srcId="{94A8CF2A-B643-4E2D-8EFF-5CF1326EA853}" destId="{52C1FC42-D1C4-4C04-847E-40747E05F42A}" srcOrd="9" destOrd="0" parTransId="{A268B9E0-E1D0-4466-A168-BF9C3C5BA48D}" sibTransId="{291DDBAF-7192-476D-97C0-46EA671223F2}"/>
    <dgm:cxn modelId="{14A1D8AE-DC54-479D-BD15-DCB34B63E289}" type="presOf" srcId="{9D751C55-2122-47F0-91E3-1294AC09565A}" destId="{DE7B21EB-70F1-4CED-B236-92C19501443D}" srcOrd="0" destOrd="7" presId="urn:microsoft.com/office/officeart/2005/8/layout/hList1"/>
    <dgm:cxn modelId="{018D8F49-57CD-469B-A998-0C15963EBE39}" srcId="{94A8CF2A-B643-4E2D-8EFF-5CF1326EA853}" destId="{4F537ED1-A58B-46AC-ADC7-610CFF59D61B}" srcOrd="0" destOrd="0" parTransId="{83E0AD46-F9F5-40FE-9E7D-6A834CD3F114}" sibTransId="{43CF2C46-81A9-49A3-BFEF-79C2A8C0923A}"/>
    <dgm:cxn modelId="{56FD0E8E-FD0A-40F0-9087-B1360C772C18}" srcId="{29009CC9-DCA4-465E-BE79-DDD4555DB943}" destId="{A14348A2-B64C-4696-9492-31C779ED11E7}" srcOrd="1" destOrd="0" parTransId="{6838E951-7E72-4ED4-B11C-1F1220EBD340}" sibTransId="{E6FB4661-1159-4475-B0F5-96F94DE79077}"/>
    <dgm:cxn modelId="{04927C3F-F3B7-4C9D-BC62-A10766D614D7}" type="presOf" srcId="{4136AF50-FB08-4297-B784-25CF9E6155EA}" destId="{DE7B21EB-70F1-4CED-B236-92C19501443D}" srcOrd="0" destOrd="5" presId="urn:microsoft.com/office/officeart/2005/8/layout/hList1"/>
    <dgm:cxn modelId="{90E20292-F7F4-4099-A5EC-FC859695561D}" type="presOf" srcId="{4E7F9483-1396-4896-AD2D-897DAF612583}" destId="{DE7B21EB-70F1-4CED-B236-92C19501443D}" srcOrd="0" destOrd="10" presId="urn:microsoft.com/office/officeart/2005/8/layout/hList1"/>
    <dgm:cxn modelId="{CA894585-BC66-4674-BA80-F04A022A3653}" type="presOf" srcId="{A14348A2-B64C-4696-9492-31C779ED11E7}" destId="{6F054F96-C640-4176-BFDA-516CFB0B579C}" srcOrd="0" destOrd="1" presId="urn:microsoft.com/office/officeart/2005/8/layout/hList1"/>
    <dgm:cxn modelId="{6C0D0B90-A5C1-465F-ABD4-A6C11C7BE78E}" type="presOf" srcId="{881EF223-A398-4BEA-B431-F0D64C84797C}" destId="{6F054F96-C640-4176-BFDA-516CFB0B579C}" srcOrd="0" destOrd="2" presId="urn:microsoft.com/office/officeart/2005/8/layout/hList1"/>
    <dgm:cxn modelId="{ACB81A67-FBB0-46BC-AC87-26B9C136088C}" type="presOf" srcId="{A9729562-6AE4-4126-AA58-04BC2AEB9F78}" destId="{DE7B21EB-70F1-4CED-B236-92C19501443D}" srcOrd="0" destOrd="1" presId="urn:microsoft.com/office/officeart/2005/8/layout/hList1"/>
    <dgm:cxn modelId="{280D4904-F62A-42C8-B6CF-30F5A377EFA0}" type="presOf" srcId="{237C8A6F-3D9D-4733-A901-2DF18A0F753C}" destId="{C58B2661-5B7A-4933-A2EA-86B05E4D2E74}" srcOrd="0" destOrd="5" presId="urn:microsoft.com/office/officeart/2005/8/layout/hList1"/>
    <dgm:cxn modelId="{AD8FDE77-5262-4AFB-A2D3-A60CA84360A8}" type="presOf" srcId="{4125D44C-C2FB-46A6-B648-BD785D18ACC7}" destId="{C58B2661-5B7A-4933-A2EA-86B05E4D2E74}" srcOrd="0" destOrd="6" presId="urn:microsoft.com/office/officeart/2005/8/layout/hList1"/>
    <dgm:cxn modelId="{EAF857E2-E0A6-430B-9FB8-3B2EDB7554C3}" srcId="{94A8CF2A-B643-4E2D-8EFF-5CF1326EA853}" destId="{A9729562-6AE4-4126-AA58-04BC2AEB9F78}" srcOrd="1" destOrd="0" parTransId="{45F72A74-29F2-436A-A224-A6A9DBC5C334}" sibTransId="{48B802A9-9BCD-4312-A0B3-686F0CB781BE}"/>
    <dgm:cxn modelId="{6C5801D3-18F6-4B7D-BE3E-0D4363A8AB66}" srcId="{94A8CF2A-B643-4E2D-8EFF-5CF1326EA853}" destId="{08BE6422-BB79-4F85-8BCD-6C70797793A2}" srcOrd="2" destOrd="0" parTransId="{2EAE6293-A613-4425-9097-BB0247877C89}" sibTransId="{4B81A386-493C-46C8-9937-71478AB418B4}"/>
    <dgm:cxn modelId="{6838F53B-D58A-4747-BBE2-A5EC7272AE95}" type="presOf" srcId="{17FA3C9E-02E9-4DEA-8ED5-3093A11C4E92}" destId="{DE7B21EB-70F1-4CED-B236-92C19501443D}" srcOrd="0" destOrd="3" presId="urn:microsoft.com/office/officeart/2005/8/layout/hList1"/>
    <dgm:cxn modelId="{24543AF7-C5FD-41D3-960D-07D98A6D7E86}" srcId="{94A8CF2A-B643-4E2D-8EFF-5CF1326EA853}" destId="{85BDAB7B-2A1C-4EE4-8026-7FE28BD705C7}" srcOrd="4" destOrd="0" parTransId="{BD302DD4-3D82-4CC0-AA86-905E04A7CE93}" sibTransId="{A130EFAB-4A27-4BA1-A9F0-F1342F744056}"/>
    <dgm:cxn modelId="{5131C4BB-0190-4642-AD8F-210E17077033}" type="presOf" srcId="{59D6AA60-FB29-4F7A-8158-9BCDB0B784AB}" destId="{6F054F96-C640-4176-BFDA-516CFB0B579C}" srcOrd="0" destOrd="4" presId="urn:microsoft.com/office/officeart/2005/8/layout/hList1"/>
    <dgm:cxn modelId="{0FA8C1EE-13E5-4380-98B4-EB9E8A972702}" srcId="{94A8CF2A-B643-4E2D-8EFF-5CF1326EA853}" destId="{A18DAFEC-A89C-42C5-9403-079DF16AFCB3}" srcOrd="6" destOrd="0" parTransId="{631D1C61-1C3F-46F1-AA84-4801F0474E3B}" sibTransId="{8BFEFE19-0887-4940-B230-6B7CB663B5D2}"/>
    <dgm:cxn modelId="{22E3D013-B84D-485F-8D00-D1148054EA51}" type="presOf" srcId="{08D1FA3D-53B6-44E1-8CC1-E105092CD4E8}" destId="{C58B2661-5B7A-4933-A2EA-86B05E4D2E74}" srcOrd="0" destOrd="2" presId="urn:microsoft.com/office/officeart/2005/8/layout/hList1"/>
    <dgm:cxn modelId="{1681F3D6-75CD-41D3-8313-F1056DC5BF5F}" srcId="{997B6A7F-2B5B-4499-B24C-DB28AF17CBDD}" destId="{4125D44C-C2FB-46A6-B648-BD785D18ACC7}" srcOrd="6" destOrd="0" parTransId="{8716ADCE-5B90-4A8D-9A87-3B08558BB05B}" sibTransId="{99C8A11E-ED0F-47AB-9CFB-04CC7E54F5BF}"/>
    <dgm:cxn modelId="{FBF777DC-2020-4CD8-A922-E1FAF10AA9E1}" type="presOf" srcId="{4F537ED1-A58B-46AC-ADC7-610CFF59D61B}" destId="{DE7B21EB-70F1-4CED-B236-92C19501443D}" srcOrd="0" destOrd="0" presId="urn:microsoft.com/office/officeart/2005/8/layout/hList1"/>
    <dgm:cxn modelId="{F26ED4D1-FB10-42BA-ABCF-FBA6919AA1D5}" srcId="{8E695712-9C35-4D00-BE28-34FB7F7A63D0}" destId="{997B6A7F-2B5B-4499-B24C-DB28AF17CBDD}" srcOrd="1" destOrd="0" parTransId="{3CA39F43-4031-4781-B7F7-2508ABAA3C16}" sibTransId="{E54E6E86-D593-4A01-BD64-374E3284142F}"/>
    <dgm:cxn modelId="{F99AF562-4E6D-4F75-85FC-5505C8F4CDF1}" type="presOf" srcId="{94A8CF2A-B643-4E2D-8EFF-5CF1326EA853}" destId="{3BA43755-2349-46D4-9596-FD516BFE109D}" srcOrd="0" destOrd="0" presId="urn:microsoft.com/office/officeart/2005/8/layout/hList1"/>
    <dgm:cxn modelId="{B65973B8-631F-45B9-BF7C-B3DB357D4539}" srcId="{997B6A7F-2B5B-4499-B24C-DB28AF17CBDD}" destId="{E1E8B265-D86E-40FB-BB25-1F9AF84E114E}" srcOrd="1" destOrd="0" parTransId="{3BDB4CE6-D879-47C2-86B1-4FF1E4422BFC}" sibTransId="{F14A90C0-AB83-4595-8347-6A832B45037A}"/>
    <dgm:cxn modelId="{979C220B-BE20-4B6B-A403-6D5F24107197}" type="presOf" srcId="{85BDAB7B-2A1C-4EE4-8026-7FE28BD705C7}" destId="{DE7B21EB-70F1-4CED-B236-92C19501443D}" srcOrd="0" destOrd="4" presId="urn:microsoft.com/office/officeart/2005/8/layout/hList1"/>
    <dgm:cxn modelId="{1DEDFBD3-B696-418B-9D70-1FD4FAF51F6B}" srcId="{8E695712-9C35-4D00-BE28-34FB7F7A63D0}" destId="{29009CC9-DCA4-465E-BE79-DDD4555DB943}" srcOrd="0" destOrd="0" parTransId="{D4320267-2AC1-4241-A476-6D452F509820}" sibTransId="{6499B154-6DAD-441E-BAC2-DE239DEA3577}"/>
    <dgm:cxn modelId="{12541B94-3C79-4E39-9103-BD9C3D6BF7F0}" srcId="{997B6A7F-2B5B-4499-B24C-DB28AF17CBDD}" destId="{82A67497-DAE0-4716-8621-4FFA1AC58BCB}" srcOrd="4" destOrd="0" parTransId="{1D4D611D-DBD3-40C3-B4ED-8CA4FF5F869E}" sibTransId="{65143178-CE54-4F04-9FC6-503FF0697F25}"/>
    <dgm:cxn modelId="{7240F495-07AA-46A6-B24F-227137A282CC}" type="presOf" srcId="{E1E8B265-D86E-40FB-BB25-1F9AF84E114E}" destId="{C58B2661-5B7A-4933-A2EA-86B05E4D2E74}" srcOrd="0" destOrd="1" presId="urn:microsoft.com/office/officeart/2005/8/layout/hList1"/>
    <dgm:cxn modelId="{BA9BD512-3B59-49AC-946F-708AABDA6703}" type="presOf" srcId="{A18DAFEC-A89C-42C5-9403-079DF16AFCB3}" destId="{DE7B21EB-70F1-4CED-B236-92C19501443D}" srcOrd="0" destOrd="6" presId="urn:microsoft.com/office/officeart/2005/8/layout/hList1"/>
    <dgm:cxn modelId="{A32AF0FA-1383-4A18-B07B-E2FD19B5CB69}" type="presOf" srcId="{5071CB0F-3651-4C42-B996-1873FC49DFFA}" destId="{6F054F96-C640-4176-BFDA-516CFB0B579C}" srcOrd="0" destOrd="0" presId="urn:microsoft.com/office/officeart/2005/8/layout/hList1"/>
    <dgm:cxn modelId="{A7109A22-DE7C-4ED3-83DB-62E716305D95}" srcId="{29009CC9-DCA4-465E-BE79-DDD4555DB943}" destId="{59D6AA60-FB29-4F7A-8158-9BCDB0B784AB}" srcOrd="4" destOrd="0" parTransId="{7E5158A7-0108-4C5E-A1B0-4373C3DDB0E7}" sibTransId="{F95CD7D7-66BB-411A-9C3C-DDD5445ADEA3}"/>
    <dgm:cxn modelId="{B476AD4B-6E80-443A-8D7E-16FC35A88D93}" srcId="{8E695712-9C35-4D00-BE28-34FB7F7A63D0}" destId="{94A8CF2A-B643-4E2D-8EFF-5CF1326EA853}" srcOrd="2" destOrd="0" parTransId="{B4BEAB98-F0FC-4832-BEDF-0D5BF12A058A}" sibTransId="{2ADBE114-475A-45B5-AF98-F54ED0915ED3}"/>
    <dgm:cxn modelId="{020C390E-7A68-4CA8-A3D1-DDE1339611FF}" srcId="{94A8CF2A-B643-4E2D-8EFF-5CF1326EA853}" destId="{9D751C55-2122-47F0-91E3-1294AC09565A}" srcOrd="7" destOrd="0" parTransId="{A6B46F96-B7FC-4458-B4DB-75AD30B5D52E}" sibTransId="{47CC17CF-193B-47F2-B604-93C16184D978}"/>
    <dgm:cxn modelId="{B8BABF03-A5D4-4CD9-A13C-D52ED0250C74}" type="presOf" srcId="{8E695712-9C35-4D00-BE28-34FB7F7A63D0}" destId="{D450E044-A0DC-4C71-BAEF-6FA3A0F219B6}" srcOrd="0" destOrd="0" presId="urn:microsoft.com/office/officeart/2005/8/layout/hList1"/>
    <dgm:cxn modelId="{E5140399-8A12-424B-A848-EE3E546B2CDD}" type="presOf" srcId="{29009CC9-DCA4-465E-BE79-DDD4555DB943}" destId="{BA754ABF-B4CA-4137-B6E5-B8743A44A36E}" srcOrd="0" destOrd="0" presId="urn:microsoft.com/office/officeart/2005/8/layout/hList1"/>
    <dgm:cxn modelId="{25B233E8-6555-43AE-8CAA-3C02E5B12423}" type="presOf" srcId="{997B6A7F-2B5B-4499-B24C-DB28AF17CBDD}" destId="{6FFA0FB5-5687-454F-91F6-704298E93762}" srcOrd="0" destOrd="0" presId="urn:microsoft.com/office/officeart/2005/8/layout/hList1"/>
    <dgm:cxn modelId="{5C404C90-C4CA-4C2D-96B7-078043061C29}" srcId="{94A8CF2A-B643-4E2D-8EFF-5CF1326EA853}" destId="{2BE590D1-7B28-4BE8-B372-D43D00A35C8D}" srcOrd="8" destOrd="0" parTransId="{AE6491ED-819D-4F83-900C-1EDC90020749}" sibTransId="{750510E3-5B56-4A19-BD9E-6241495E8400}"/>
    <dgm:cxn modelId="{74E7393F-EE01-4CDA-A7FB-A44150F43263}" type="presOf" srcId="{258B8F04-DB3C-42D3-889F-29BA2BC8591F}" destId="{C58B2661-5B7A-4933-A2EA-86B05E4D2E74}" srcOrd="0" destOrd="3" presId="urn:microsoft.com/office/officeart/2005/8/layout/hList1"/>
    <dgm:cxn modelId="{D2BA3ED5-F203-49B1-A204-F0CC8EC95572}" type="presOf" srcId="{2BE590D1-7B28-4BE8-B372-D43D00A35C8D}" destId="{DE7B21EB-70F1-4CED-B236-92C19501443D}" srcOrd="0" destOrd="8" presId="urn:microsoft.com/office/officeart/2005/8/layout/hList1"/>
    <dgm:cxn modelId="{3D396F23-E1C8-43B4-BB87-C746BA0E1641}" srcId="{94A8CF2A-B643-4E2D-8EFF-5CF1326EA853}" destId="{17FA3C9E-02E9-4DEA-8ED5-3093A11C4E92}" srcOrd="3" destOrd="0" parTransId="{D122CC0A-69D6-46A6-99B6-8926EC09CD60}" sibTransId="{9F90E71F-01CD-42E5-9A8F-B6637664805D}"/>
    <dgm:cxn modelId="{E86727B5-1FA5-4C6E-B6CF-FC4FD65349FC}" type="presParOf" srcId="{D450E044-A0DC-4C71-BAEF-6FA3A0F219B6}" destId="{2F471247-6D95-43EA-921B-D77EE5CABBB9}" srcOrd="0" destOrd="0" presId="urn:microsoft.com/office/officeart/2005/8/layout/hList1"/>
    <dgm:cxn modelId="{F50474C5-A1AE-418C-B454-C3076BCF2067}" type="presParOf" srcId="{2F471247-6D95-43EA-921B-D77EE5CABBB9}" destId="{BA754ABF-B4CA-4137-B6E5-B8743A44A36E}" srcOrd="0" destOrd="0" presId="urn:microsoft.com/office/officeart/2005/8/layout/hList1"/>
    <dgm:cxn modelId="{8BDCDEA2-4B7C-4A53-89A4-67A13B20A126}" type="presParOf" srcId="{2F471247-6D95-43EA-921B-D77EE5CABBB9}" destId="{6F054F96-C640-4176-BFDA-516CFB0B579C}" srcOrd="1" destOrd="0" presId="urn:microsoft.com/office/officeart/2005/8/layout/hList1"/>
    <dgm:cxn modelId="{81208D55-DB93-4E00-A16A-6373C45F9A9F}" type="presParOf" srcId="{D450E044-A0DC-4C71-BAEF-6FA3A0F219B6}" destId="{FA6251E4-01AA-45D9-8676-3CA0C9FE557D}" srcOrd="1" destOrd="0" presId="urn:microsoft.com/office/officeart/2005/8/layout/hList1"/>
    <dgm:cxn modelId="{606D62DB-27D1-4F63-998D-DF1F6B487575}" type="presParOf" srcId="{D450E044-A0DC-4C71-BAEF-6FA3A0F219B6}" destId="{0B177E1F-51E1-40FC-B252-3D1E9327207A}" srcOrd="2" destOrd="0" presId="urn:microsoft.com/office/officeart/2005/8/layout/hList1"/>
    <dgm:cxn modelId="{A8DF2BBC-771E-4B52-A5CD-8DB0391A0191}" type="presParOf" srcId="{0B177E1F-51E1-40FC-B252-3D1E9327207A}" destId="{6FFA0FB5-5687-454F-91F6-704298E93762}" srcOrd="0" destOrd="0" presId="urn:microsoft.com/office/officeart/2005/8/layout/hList1"/>
    <dgm:cxn modelId="{C10A815A-AD6F-4D42-8A91-2BB33C7AECBF}" type="presParOf" srcId="{0B177E1F-51E1-40FC-B252-3D1E9327207A}" destId="{C58B2661-5B7A-4933-A2EA-86B05E4D2E74}" srcOrd="1" destOrd="0" presId="urn:microsoft.com/office/officeart/2005/8/layout/hList1"/>
    <dgm:cxn modelId="{C032E7CB-A437-4A3E-AC28-8B40F9338A9A}" type="presParOf" srcId="{D450E044-A0DC-4C71-BAEF-6FA3A0F219B6}" destId="{5D171073-1208-47C0-8C2D-CD04C735BCF7}" srcOrd="3" destOrd="0" presId="urn:microsoft.com/office/officeart/2005/8/layout/hList1"/>
    <dgm:cxn modelId="{042BAA52-6AEA-4C8B-AA0F-38E8DFB56643}" type="presParOf" srcId="{D450E044-A0DC-4C71-BAEF-6FA3A0F219B6}" destId="{C27005D7-E761-4D8C-B6BB-C7A9813A7DCE}" srcOrd="4" destOrd="0" presId="urn:microsoft.com/office/officeart/2005/8/layout/hList1"/>
    <dgm:cxn modelId="{1136F019-1846-403C-964C-62F34B14EB81}" type="presParOf" srcId="{C27005D7-E761-4D8C-B6BB-C7A9813A7DCE}" destId="{3BA43755-2349-46D4-9596-FD516BFE109D}" srcOrd="0" destOrd="0" presId="urn:microsoft.com/office/officeart/2005/8/layout/hList1"/>
    <dgm:cxn modelId="{611DE0FB-6729-4DF2-8D32-D8720E74A3E6}" type="presParOf" srcId="{C27005D7-E761-4D8C-B6BB-C7A9813A7DCE}" destId="{DE7B21EB-70F1-4CED-B236-92C195014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B5F31-D388-4E6B-9F32-4179217555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8ECFC-1952-45B6-A87A-C52ADAF70BC0}">
      <dgm:prSet phldrT="[Text]"/>
      <dgm:spPr/>
      <dgm:t>
        <a:bodyPr/>
        <a:lstStyle/>
        <a:p>
          <a:r>
            <a:rPr lang="id-ID" b="0" i="0" u="none" dirty="0" smtClean="0"/>
            <a:t>Adapter</a:t>
          </a:r>
          <a:endParaRPr lang="en-US" dirty="0"/>
        </a:p>
      </dgm:t>
    </dgm:pt>
    <dgm:pt modelId="{3F22A71F-44F1-491D-B7B9-1CDEFB8A2797}" type="parTrans" cxnId="{25723DFD-2111-4EB3-BBA1-861F80979292}">
      <dgm:prSet/>
      <dgm:spPr/>
      <dgm:t>
        <a:bodyPr/>
        <a:lstStyle/>
        <a:p>
          <a:endParaRPr lang="en-US"/>
        </a:p>
      </dgm:t>
    </dgm:pt>
    <dgm:pt modelId="{B4A4D8DF-234C-4693-8C09-BBD9D78FF07D}" type="sibTrans" cxnId="{25723DFD-2111-4EB3-BBA1-861F80979292}">
      <dgm:prSet/>
      <dgm:spPr/>
      <dgm:t>
        <a:bodyPr/>
        <a:lstStyle/>
        <a:p>
          <a:endParaRPr lang="en-US"/>
        </a:p>
      </dgm:t>
    </dgm:pt>
    <dgm:pt modelId="{96BFA222-9CE0-4F3C-9F27-CF87E5BCF804}">
      <dgm:prSet phldrT="[Text]"/>
      <dgm:spPr/>
      <dgm:t>
        <a:bodyPr/>
        <a:lstStyle/>
        <a:p>
          <a:r>
            <a:rPr lang="id-ID" b="0" i="0" u="none" dirty="0" smtClean="0"/>
            <a:t>Decorator</a:t>
          </a:r>
          <a:endParaRPr lang="en-US" dirty="0"/>
        </a:p>
      </dgm:t>
    </dgm:pt>
    <dgm:pt modelId="{D3C04186-0A8C-4E8B-B246-B79C0D1B7B95}" type="parTrans" cxnId="{5EABDD2B-9423-4F16-906F-4AD51313B503}">
      <dgm:prSet/>
      <dgm:spPr/>
      <dgm:t>
        <a:bodyPr/>
        <a:lstStyle/>
        <a:p>
          <a:endParaRPr lang="en-US"/>
        </a:p>
      </dgm:t>
    </dgm:pt>
    <dgm:pt modelId="{0067FDDA-F1BD-41B2-9951-A938980D8FD2}" type="sibTrans" cxnId="{5EABDD2B-9423-4F16-906F-4AD51313B503}">
      <dgm:prSet/>
      <dgm:spPr/>
      <dgm:t>
        <a:bodyPr/>
        <a:lstStyle/>
        <a:p>
          <a:endParaRPr lang="en-US"/>
        </a:p>
      </dgm:t>
    </dgm:pt>
    <dgm:pt modelId="{A5404D0E-8812-4F5B-A47B-ABE167BAF463}">
      <dgm:prSet/>
      <dgm:spPr/>
      <dgm:t>
        <a:bodyPr/>
        <a:lstStyle/>
        <a:p>
          <a:r>
            <a:rPr lang="id-ID" b="0" i="0" u="none" smtClean="0"/>
            <a:t>Command</a:t>
          </a:r>
          <a:endParaRPr lang="id-ID"/>
        </a:p>
      </dgm:t>
    </dgm:pt>
    <dgm:pt modelId="{4FB9CF8A-786A-4CB1-B859-F49C9234B9F6}" type="parTrans" cxnId="{AD5CE37F-E22B-4424-8744-F9EA49D48C1C}">
      <dgm:prSet/>
      <dgm:spPr/>
      <dgm:t>
        <a:bodyPr/>
        <a:lstStyle/>
        <a:p>
          <a:endParaRPr lang="en-US"/>
        </a:p>
      </dgm:t>
    </dgm:pt>
    <dgm:pt modelId="{3B416538-89F3-4566-A67C-11461F3BF0C2}" type="sibTrans" cxnId="{AD5CE37F-E22B-4424-8744-F9EA49D48C1C}">
      <dgm:prSet/>
      <dgm:spPr/>
      <dgm:t>
        <a:bodyPr/>
        <a:lstStyle/>
        <a:p>
          <a:endParaRPr lang="en-US"/>
        </a:p>
      </dgm:t>
    </dgm:pt>
    <dgm:pt modelId="{A5FD4D7C-1E6F-45D2-8224-E2771961A9B9}">
      <dgm:prSet/>
      <dgm:spPr/>
      <dgm:t>
        <a:bodyPr/>
        <a:lstStyle/>
        <a:p>
          <a:r>
            <a:rPr lang="id-ID" b="0" i="0" u="none" smtClean="0"/>
            <a:t>Composite</a:t>
          </a:r>
          <a:endParaRPr lang="id-ID"/>
        </a:p>
      </dgm:t>
    </dgm:pt>
    <dgm:pt modelId="{AD24520A-FA7F-4824-BFE6-0072E69A06DE}" type="parTrans" cxnId="{E663E451-AA5B-4BA6-9A5C-ED7ECE869C9C}">
      <dgm:prSet/>
      <dgm:spPr/>
      <dgm:t>
        <a:bodyPr/>
        <a:lstStyle/>
        <a:p>
          <a:endParaRPr lang="en-US"/>
        </a:p>
      </dgm:t>
    </dgm:pt>
    <dgm:pt modelId="{B9355F26-F34B-44AB-8D0A-37BC5518FF54}" type="sibTrans" cxnId="{E663E451-AA5B-4BA6-9A5C-ED7ECE869C9C}">
      <dgm:prSet/>
      <dgm:spPr/>
      <dgm:t>
        <a:bodyPr/>
        <a:lstStyle/>
        <a:p>
          <a:endParaRPr lang="en-US"/>
        </a:p>
      </dgm:t>
    </dgm:pt>
    <dgm:pt modelId="{779679DA-7924-4012-8A7B-23C237FBF29F}">
      <dgm:prSet/>
      <dgm:spPr/>
      <dgm:t>
        <a:bodyPr/>
        <a:lstStyle/>
        <a:p>
          <a:r>
            <a:rPr lang="id-ID" b="0" i="0" u="none" smtClean="0"/>
            <a:t>Facade</a:t>
          </a:r>
          <a:endParaRPr lang="id-ID"/>
        </a:p>
      </dgm:t>
    </dgm:pt>
    <dgm:pt modelId="{04718F6D-DCE8-4455-9495-6314CC96A528}" type="parTrans" cxnId="{793F261C-7833-4579-9674-93DA598FA4E6}">
      <dgm:prSet/>
      <dgm:spPr/>
      <dgm:t>
        <a:bodyPr/>
        <a:lstStyle/>
        <a:p>
          <a:endParaRPr lang="en-US"/>
        </a:p>
      </dgm:t>
    </dgm:pt>
    <dgm:pt modelId="{2B90E8E2-B623-417C-A21A-97CBA6E3C4CA}" type="sibTrans" cxnId="{793F261C-7833-4579-9674-93DA598FA4E6}">
      <dgm:prSet/>
      <dgm:spPr/>
      <dgm:t>
        <a:bodyPr/>
        <a:lstStyle/>
        <a:p>
          <a:endParaRPr lang="en-US"/>
        </a:p>
      </dgm:t>
    </dgm:pt>
    <dgm:pt modelId="{234AA1C4-C50D-4D4B-A279-F4A103F8D6D5}">
      <dgm:prSet/>
      <dgm:spPr/>
      <dgm:t>
        <a:bodyPr/>
        <a:lstStyle/>
        <a:p>
          <a:r>
            <a:rPr lang="id-ID" b="0" i="0" u="none" smtClean="0"/>
            <a:t>Factory</a:t>
          </a:r>
          <a:endParaRPr lang="id-ID"/>
        </a:p>
      </dgm:t>
    </dgm:pt>
    <dgm:pt modelId="{98FA7083-DB68-46B5-8570-7FC00503AFEC}" type="parTrans" cxnId="{A54F7BE7-2068-43F4-B76A-ABB59C6D604B}">
      <dgm:prSet/>
      <dgm:spPr/>
      <dgm:t>
        <a:bodyPr/>
        <a:lstStyle/>
        <a:p>
          <a:endParaRPr lang="en-US"/>
        </a:p>
      </dgm:t>
    </dgm:pt>
    <dgm:pt modelId="{F48CEE82-1E3F-4E32-9EA3-85B76298787F}" type="sibTrans" cxnId="{A54F7BE7-2068-43F4-B76A-ABB59C6D604B}">
      <dgm:prSet/>
      <dgm:spPr/>
      <dgm:t>
        <a:bodyPr/>
        <a:lstStyle/>
        <a:p>
          <a:endParaRPr lang="en-US"/>
        </a:p>
      </dgm:t>
    </dgm:pt>
    <dgm:pt modelId="{4EC6BD02-8BD7-47A3-9E19-CA5CA1B771C0}">
      <dgm:prSet/>
      <dgm:spPr/>
      <dgm:t>
        <a:bodyPr/>
        <a:lstStyle/>
        <a:p>
          <a:r>
            <a:rPr lang="id-ID" b="0" i="0" u="none" smtClean="0"/>
            <a:t>Iterator</a:t>
          </a:r>
          <a:endParaRPr lang="id-ID"/>
        </a:p>
      </dgm:t>
    </dgm:pt>
    <dgm:pt modelId="{2D47C6BF-3AE3-460F-BBD8-AC6FD8FE14CD}" type="parTrans" cxnId="{C5DE27BA-6BCB-4AB3-8B0B-EAB7F86193A2}">
      <dgm:prSet/>
      <dgm:spPr/>
      <dgm:t>
        <a:bodyPr/>
        <a:lstStyle/>
        <a:p>
          <a:endParaRPr lang="en-US"/>
        </a:p>
      </dgm:t>
    </dgm:pt>
    <dgm:pt modelId="{F938D919-E0C9-433A-A92C-FA3793D4DDD1}" type="sibTrans" cxnId="{C5DE27BA-6BCB-4AB3-8B0B-EAB7F86193A2}">
      <dgm:prSet/>
      <dgm:spPr/>
      <dgm:t>
        <a:bodyPr/>
        <a:lstStyle/>
        <a:p>
          <a:endParaRPr lang="en-US"/>
        </a:p>
      </dgm:t>
    </dgm:pt>
    <dgm:pt modelId="{9DFE345C-251F-4A49-874F-A1CE4C154896}">
      <dgm:prSet/>
      <dgm:spPr/>
      <dgm:t>
        <a:bodyPr/>
        <a:lstStyle/>
        <a:p>
          <a:r>
            <a:rPr lang="id-ID" b="0" i="0" u="none" dirty="0" smtClean="0"/>
            <a:t>Observer</a:t>
          </a:r>
          <a:endParaRPr lang="id-ID" dirty="0"/>
        </a:p>
      </dgm:t>
    </dgm:pt>
    <dgm:pt modelId="{B15AC715-DE17-46B0-B7ED-A5934FC1A502}" type="parTrans" cxnId="{B93CB5CC-53D0-4F59-8B14-3C0A3898C939}">
      <dgm:prSet/>
      <dgm:spPr/>
      <dgm:t>
        <a:bodyPr/>
        <a:lstStyle/>
        <a:p>
          <a:endParaRPr lang="en-US"/>
        </a:p>
      </dgm:t>
    </dgm:pt>
    <dgm:pt modelId="{4EFCC75D-A249-46C8-97A9-36DFAA208C9F}" type="sibTrans" cxnId="{B93CB5CC-53D0-4F59-8B14-3C0A3898C939}">
      <dgm:prSet/>
      <dgm:spPr/>
      <dgm:t>
        <a:bodyPr/>
        <a:lstStyle/>
        <a:p>
          <a:endParaRPr lang="en-US"/>
        </a:p>
      </dgm:t>
    </dgm:pt>
    <dgm:pt modelId="{79AFF0B2-D20A-49AD-9A64-11F6D835982D}">
      <dgm:prSet/>
      <dgm:spPr/>
      <dgm:t>
        <a:bodyPr/>
        <a:lstStyle/>
        <a:p>
          <a:r>
            <a:rPr lang="id-ID" b="0" i="0" u="none" dirty="0" smtClean="0"/>
            <a:t>Singleton</a:t>
          </a:r>
          <a:endParaRPr lang="id-ID" dirty="0"/>
        </a:p>
      </dgm:t>
    </dgm:pt>
    <dgm:pt modelId="{6194D66C-D1C1-4F09-8D56-340B05440519}" type="parTrans" cxnId="{B97726B3-D5DF-4AA8-BA00-699283D3DFB9}">
      <dgm:prSet/>
      <dgm:spPr/>
      <dgm:t>
        <a:bodyPr/>
        <a:lstStyle/>
        <a:p>
          <a:endParaRPr lang="en-US"/>
        </a:p>
      </dgm:t>
    </dgm:pt>
    <dgm:pt modelId="{DED6A872-71EB-444C-8D0F-DA503C04DD91}" type="sibTrans" cxnId="{B97726B3-D5DF-4AA8-BA00-699283D3DFB9}">
      <dgm:prSet/>
      <dgm:spPr/>
      <dgm:t>
        <a:bodyPr/>
        <a:lstStyle/>
        <a:p>
          <a:endParaRPr lang="en-US"/>
        </a:p>
      </dgm:t>
    </dgm:pt>
    <dgm:pt modelId="{150EC4B6-8D82-466B-99FC-DE17D7179B0D}">
      <dgm:prSet/>
      <dgm:spPr/>
      <dgm:t>
        <a:bodyPr/>
        <a:lstStyle/>
        <a:p>
          <a:r>
            <a:rPr lang="id-ID" b="0" i="0" u="none" smtClean="0"/>
            <a:t>Template</a:t>
          </a:r>
          <a:endParaRPr lang="id-ID"/>
        </a:p>
      </dgm:t>
    </dgm:pt>
    <dgm:pt modelId="{0472F49E-2A4B-4927-902E-AD71B5F0E5E8}" type="parTrans" cxnId="{720C8CDE-204F-4619-9F4B-66F6D84788D1}">
      <dgm:prSet/>
      <dgm:spPr/>
      <dgm:t>
        <a:bodyPr/>
        <a:lstStyle/>
        <a:p>
          <a:endParaRPr lang="en-US"/>
        </a:p>
      </dgm:t>
    </dgm:pt>
    <dgm:pt modelId="{46009121-1522-49D8-A6C2-ACEE9044838D}" type="sibTrans" cxnId="{720C8CDE-204F-4619-9F4B-66F6D84788D1}">
      <dgm:prSet/>
      <dgm:spPr/>
      <dgm:t>
        <a:bodyPr/>
        <a:lstStyle/>
        <a:p>
          <a:endParaRPr lang="en-US"/>
        </a:p>
      </dgm:t>
    </dgm:pt>
    <dgm:pt modelId="{ED415A97-6A0F-4ED8-A5C9-CA62734D54B6}">
      <dgm:prSet/>
      <dgm:spPr/>
      <dgm:t>
        <a:bodyPr/>
        <a:lstStyle/>
        <a:p>
          <a:r>
            <a:rPr lang="id-ID" dirty="0" smtClean="0"/>
            <a:t>State</a:t>
          </a:r>
          <a:endParaRPr lang="id-ID" dirty="0"/>
        </a:p>
      </dgm:t>
    </dgm:pt>
    <dgm:pt modelId="{FC8913E3-19ED-4525-A346-065E4125C51E}" type="parTrans" cxnId="{AC564C98-43AE-4B9E-880C-2851E53C5B2B}">
      <dgm:prSet/>
      <dgm:spPr/>
      <dgm:t>
        <a:bodyPr/>
        <a:lstStyle/>
        <a:p>
          <a:endParaRPr lang="en-US"/>
        </a:p>
      </dgm:t>
    </dgm:pt>
    <dgm:pt modelId="{6F9603BD-586C-486F-AECC-BB07C2CD000B}" type="sibTrans" cxnId="{AC564C98-43AE-4B9E-880C-2851E53C5B2B}">
      <dgm:prSet/>
      <dgm:spPr/>
      <dgm:t>
        <a:bodyPr/>
        <a:lstStyle/>
        <a:p>
          <a:endParaRPr lang="en-US"/>
        </a:p>
      </dgm:t>
    </dgm:pt>
    <dgm:pt modelId="{15A85486-D063-4B3B-AE93-8013A52A4F63}">
      <dgm:prSet/>
      <dgm:spPr/>
      <dgm:t>
        <a:bodyPr/>
        <a:lstStyle/>
        <a:p>
          <a:r>
            <a:rPr lang="id-ID" dirty="0" smtClean="0"/>
            <a:t>Proxy</a:t>
          </a:r>
          <a:endParaRPr lang="id-ID" dirty="0"/>
        </a:p>
      </dgm:t>
    </dgm:pt>
    <dgm:pt modelId="{7D944D5D-F6C0-4FDD-9E26-03E086328627}" type="parTrans" cxnId="{BC4D57BF-2551-425C-90F5-44EF89455FAB}">
      <dgm:prSet/>
      <dgm:spPr/>
      <dgm:t>
        <a:bodyPr/>
        <a:lstStyle/>
        <a:p>
          <a:endParaRPr lang="en-US"/>
        </a:p>
      </dgm:t>
    </dgm:pt>
    <dgm:pt modelId="{D5F2F8B3-8712-4C10-A9CB-58088CB80D27}" type="sibTrans" cxnId="{BC4D57BF-2551-425C-90F5-44EF89455FAB}">
      <dgm:prSet/>
      <dgm:spPr/>
      <dgm:t>
        <a:bodyPr/>
        <a:lstStyle/>
        <a:p>
          <a:endParaRPr lang="en-US"/>
        </a:p>
      </dgm:t>
    </dgm:pt>
    <dgm:pt modelId="{6B154F68-8B51-467A-BA10-172481035887}" type="pres">
      <dgm:prSet presAssocID="{5E6B5F31-D388-4E6B-9F32-4179217555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656E4-A593-4B06-992F-1CB098854AFE}" type="pres">
      <dgm:prSet presAssocID="{01C8ECFC-1952-45B6-A87A-C52ADAF70BC0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1CB1D-3A7F-4485-9814-F3C412028453}" type="pres">
      <dgm:prSet presAssocID="{B4A4D8DF-234C-4693-8C09-BBD9D78FF07D}" presName="sibTrans" presStyleCnt="0"/>
      <dgm:spPr/>
    </dgm:pt>
    <dgm:pt modelId="{9A42CF42-AA19-4377-97DA-43CED5D1860C}" type="pres">
      <dgm:prSet presAssocID="{A5404D0E-8812-4F5B-A47B-ABE167BAF463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8CA5-61C0-4ED4-B301-7049DEF6FC00}" type="pres">
      <dgm:prSet presAssocID="{3B416538-89F3-4566-A67C-11461F3BF0C2}" presName="sibTrans" presStyleCnt="0"/>
      <dgm:spPr/>
    </dgm:pt>
    <dgm:pt modelId="{973627DE-F9DF-4194-B4D1-EE32891234C4}" type="pres">
      <dgm:prSet presAssocID="{A5FD4D7C-1E6F-45D2-8224-E2771961A9B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4011-E563-4A4F-9DA6-8B543ADDEE9E}" type="pres">
      <dgm:prSet presAssocID="{B9355F26-F34B-44AB-8D0A-37BC5518FF54}" presName="sibTrans" presStyleCnt="0"/>
      <dgm:spPr/>
    </dgm:pt>
    <dgm:pt modelId="{FA6594CC-068C-48E5-8596-5B098B55FF4C}" type="pres">
      <dgm:prSet presAssocID="{96BFA222-9CE0-4F3C-9F27-CF87E5BCF80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150CD-12C0-40FF-B894-15273E103E49}" type="pres">
      <dgm:prSet presAssocID="{0067FDDA-F1BD-41B2-9951-A938980D8FD2}" presName="sibTrans" presStyleCnt="0"/>
      <dgm:spPr/>
    </dgm:pt>
    <dgm:pt modelId="{397397A5-25C2-473C-89AE-8B5D4BA8C9DA}" type="pres">
      <dgm:prSet presAssocID="{779679DA-7924-4012-8A7B-23C237FBF29F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63722-A06F-4C87-B551-79690C14F113}" type="pres">
      <dgm:prSet presAssocID="{2B90E8E2-B623-417C-A21A-97CBA6E3C4CA}" presName="sibTrans" presStyleCnt="0"/>
      <dgm:spPr/>
    </dgm:pt>
    <dgm:pt modelId="{F05CDB0D-C06C-4B1B-8190-06AC8E82A2FD}" type="pres">
      <dgm:prSet presAssocID="{234AA1C4-C50D-4D4B-A279-F4A103F8D6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FCEF1-F072-4B87-A2B2-078BDB143136}" type="pres">
      <dgm:prSet presAssocID="{F48CEE82-1E3F-4E32-9EA3-85B76298787F}" presName="sibTrans" presStyleCnt="0"/>
      <dgm:spPr/>
    </dgm:pt>
    <dgm:pt modelId="{2CE14FB2-0B11-4ABB-8EBE-C99115F7A2B4}" type="pres">
      <dgm:prSet presAssocID="{4EC6BD02-8BD7-47A3-9E19-CA5CA1B771C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FE718-B990-4160-8332-28A8D0FE78C0}" type="pres">
      <dgm:prSet presAssocID="{F938D919-E0C9-433A-A92C-FA3793D4DDD1}" presName="sibTrans" presStyleCnt="0"/>
      <dgm:spPr/>
    </dgm:pt>
    <dgm:pt modelId="{7488B38C-15E8-487D-A98F-ECC283B523BE}" type="pres">
      <dgm:prSet presAssocID="{9DFE345C-251F-4A49-874F-A1CE4C154896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0B5D-100F-4BF1-9E29-AE499F6ED8FA}" type="pres">
      <dgm:prSet presAssocID="{4EFCC75D-A249-46C8-97A9-36DFAA208C9F}" presName="sibTrans" presStyleCnt="0"/>
      <dgm:spPr/>
    </dgm:pt>
    <dgm:pt modelId="{80AC113A-BA98-4C55-B19D-877C8D92AF9D}" type="pres">
      <dgm:prSet presAssocID="{15A85486-D063-4B3B-AE93-8013A52A4F63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250D8-4D12-4A9E-B69F-D3E3C0036310}" type="pres">
      <dgm:prSet presAssocID="{D5F2F8B3-8712-4C10-A9CB-58088CB80D27}" presName="sibTrans" presStyleCnt="0"/>
      <dgm:spPr/>
    </dgm:pt>
    <dgm:pt modelId="{BF8DED3A-AFDB-49B9-9884-8CDD5DEEC40E}" type="pres">
      <dgm:prSet presAssocID="{79AFF0B2-D20A-49AD-9A64-11F6D835982D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38163-009B-4909-8C1A-DF5CA42476DA}" type="pres">
      <dgm:prSet presAssocID="{DED6A872-71EB-444C-8D0F-DA503C04DD91}" presName="sibTrans" presStyleCnt="0"/>
      <dgm:spPr/>
    </dgm:pt>
    <dgm:pt modelId="{3E179B20-4AF1-4FFE-8C7A-0F4A3A1EACCB}" type="pres">
      <dgm:prSet presAssocID="{ED415A97-6A0F-4ED8-A5C9-CA62734D54B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F3BFE-62B5-4502-891D-5FC26BB7F552}" type="pres">
      <dgm:prSet presAssocID="{6F9603BD-586C-486F-AECC-BB07C2CD000B}" presName="sibTrans" presStyleCnt="0"/>
      <dgm:spPr/>
    </dgm:pt>
    <dgm:pt modelId="{CD45B8C6-ED5B-4E20-BA5D-E1E72348CE23}" type="pres">
      <dgm:prSet presAssocID="{150EC4B6-8D82-466B-99FC-DE17D7179B0D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37698-04F2-4C69-9E9B-136C4612C4CD}" type="presOf" srcId="{150EC4B6-8D82-466B-99FC-DE17D7179B0D}" destId="{CD45B8C6-ED5B-4E20-BA5D-E1E72348CE23}" srcOrd="0" destOrd="0" presId="urn:microsoft.com/office/officeart/2005/8/layout/default"/>
    <dgm:cxn modelId="{33D62471-8B9E-4CA0-9B16-2EF869BE3061}" type="presOf" srcId="{01C8ECFC-1952-45B6-A87A-C52ADAF70BC0}" destId="{B5A656E4-A593-4B06-992F-1CB098854AFE}" srcOrd="0" destOrd="0" presId="urn:microsoft.com/office/officeart/2005/8/layout/default"/>
    <dgm:cxn modelId="{B93CB5CC-53D0-4F59-8B14-3C0A3898C939}" srcId="{5E6B5F31-D388-4E6B-9F32-4179217555AA}" destId="{9DFE345C-251F-4A49-874F-A1CE4C154896}" srcOrd="7" destOrd="0" parTransId="{B15AC715-DE17-46B0-B7ED-A5934FC1A502}" sibTransId="{4EFCC75D-A249-46C8-97A9-36DFAA208C9F}"/>
    <dgm:cxn modelId="{ABA48FD1-B7F2-431D-A2D7-32D80B5DDE97}" type="presOf" srcId="{5E6B5F31-D388-4E6B-9F32-4179217555AA}" destId="{6B154F68-8B51-467A-BA10-172481035887}" srcOrd="0" destOrd="0" presId="urn:microsoft.com/office/officeart/2005/8/layout/default"/>
    <dgm:cxn modelId="{BC4D57BF-2551-425C-90F5-44EF89455FAB}" srcId="{5E6B5F31-D388-4E6B-9F32-4179217555AA}" destId="{15A85486-D063-4B3B-AE93-8013A52A4F63}" srcOrd="8" destOrd="0" parTransId="{7D944D5D-F6C0-4FDD-9E26-03E086328627}" sibTransId="{D5F2F8B3-8712-4C10-A9CB-58088CB80D27}"/>
    <dgm:cxn modelId="{E663E451-AA5B-4BA6-9A5C-ED7ECE869C9C}" srcId="{5E6B5F31-D388-4E6B-9F32-4179217555AA}" destId="{A5FD4D7C-1E6F-45D2-8224-E2771961A9B9}" srcOrd="2" destOrd="0" parTransId="{AD24520A-FA7F-4824-BFE6-0072E69A06DE}" sibTransId="{B9355F26-F34B-44AB-8D0A-37BC5518FF54}"/>
    <dgm:cxn modelId="{AC564C98-43AE-4B9E-880C-2851E53C5B2B}" srcId="{5E6B5F31-D388-4E6B-9F32-4179217555AA}" destId="{ED415A97-6A0F-4ED8-A5C9-CA62734D54B6}" srcOrd="10" destOrd="0" parTransId="{FC8913E3-19ED-4525-A346-065E4125C51E}" sibTransId="{6F9603BD-586C-486F-AECC-BB07C2CD000B}"/>
    <dgm:cxn modelId="{DD5ECC13-B619-4DE9-A763-24E8DBEBB724}" type="presOf" srcId="{ED415A97-6A0F-4ED8-A5C9-CA62734D54B6}" destId="{3E179B20-4AF1-4FFE-8C7A-0F4A3A1EACCB}" srcOrd="0" destOrd="0" presId="urn:microsoft.com/office/officeart/2005/8/layout/default"/>
    <dgm:cxn modelId="{7D3F457E-E7F2-4840-9795-342A956A8058}" type="presOf" srcId="{4EC6BD02-8BD7-47A3-9E19-CA5CA1B771C0}" destId="{2CE14FB2-0B11-4ABB-8EBE-C99115F7A2B4}" srcOrd="0" destOrd="0" presId="urn:microsoft.com/office/officeart/2005/8/layout/default"/>
    <dgm:cxn modelId="{41DAEFA6-FAA9-49F0-BB5F-D16D29852380}" type="presOf" srcId="{234AA1C4-C50D-4D4B-A279-F4A103F8D6D5}" destId="{F05CDB0D-C06C-4B1B-8190-06AC8E82A2FD}" srcOrd="0" destOrd="0" presId="urn:microsoft.com/office/officeart/2005/8/layout/default"/>
    <dgm:cxn modelId="{5EABDD2B-9423-4F16-906F-4AD51313B503}" srcId="{5E6B5F31-D388-4E6B-9F32-4179217555AA}" destId="{96BFA222-9CE0-4F3C-9F27-CF87E5BCF804}" srcOrd="3" destOrd="0" parTransId="{D3C04186-0A8C-4E8B-B246-B79C0D1B7B95}" sibTransId="{0067FDDA-F1BD-41B2-9951-A938980D8FD2}"/>
    <dgm:cxn modelId="{AD5CE37F-E22B-4424-8744-F9EA49D48C1C}" srcId="{5E6B5F31-D388-4E6B-9F32-4179217555AA}" destId="{A5404D0E-8812-4F5B-A47B-ABE167BAF463}" srcOrd="1" destOrd="0" parTransId="{4FB9CF8A-786A-4CB1-B859-F49C9234B9F6}" sibTransId="{3B416538-89F3-4566-A67C-11461F3BF0C2}"/>
    <dgm:cxn modelId="{C5DE27BA-6BCB-4AB3-8B0B-EAB7F86193A2}" srcId="{5E6B5F31-D388-4E6B-9F32-4179217555AA}" destId="{4EC6BD02-8BD7-47A3-9E19-CA5CA1B771C0}" srcOrd="6" destOrd="0" parTransId="{2D47C6BF-3AE3-460F-BBD8-AC6FD8FE14CD}" sibTransId="{F938D919-E0C9-433A-A92C-FA3793D4DDD1}"/>
    <dgm:cxn modelId="{25723DFD-2111-4EB3-BBA1-861F80979292}" srcId="{5E6B5F31-D388-4E6B-9F32-4179217555AA}" destId="{01C8ECFC-1952-45B6-A87A-C52ADAF70BC0}" srcOrd="0" destOrd="0" parTransId="{3F22A71F-44F1-491D-B7B9-1CDEFB8A2797}" sibTransId="{B4A4D8DF-234C-4693-8C09-BBD9D78FF07D}"/>
    <dgm:cxn modelId="{720C8CDE-204F-4619-9F4B-66F6D84788D1}" srcId="{5E6B5F31-D388-4E6B-9F32-4179217555AA}" destId="{150EC4B6-8D82-466B-99FC-DE17D7179B0D}" srcOrd="11" destOrd="0" parTransId="{0472F49E-2A4B-4927-902E-AD71B5F0E5E8}" sibTransId="{46009121-1522-49D8-A6C2-ACEE9044838D}"/>
    <dgm:cxn modelId="{A2626C7D-E565-4E25-98F5-A904C76C0899}" type="presOf" srcId="{A5404D0E-8812-4F5B-A47B-ABE167BAF463}" destId="{9A42CF42-AA19-4377-97DA-43CED5D1860C}" srcOrd="0" destOrd="0" presId="urn:microsoft.com/office/officeart/2005/8/layout/default"/>
    <dgm:cxn modelId="{B97726B3-D5DF-4AA8-BA00-699283D3DFB9}" srcId="{5E6B5F31-D388-4E6B-9F32-4179217555AA}" destId="{79AFF0B2-D20A-49AD-9A64-11F6D835982D}" srcOrd="9" destOrd="0" parTransId="{6194D66C-D1C1-4F09-8D56-340B05440519}" sibTransId="{DED6A872-71EB-444C-8D0F-DA503C04DD91}"/>
    <dgm:cxn modelId="{3CA7D958-ED3E-4733-9313-A1B83533695B}" type="presOf" srcId="{15A85486-D063-4B3B-AE93-8013A52A4F63}" destId="{80AC113A-BA98-4C55-B19D-877C8D92AF9D}" srcOrd="0" destOrd="0" presId="urn:microsoft.com/office/officeart/2005/8/layout/default"/>
    <dgm:cxn modelId="{96E4318D-D854-4DA3-BCB5-5E97255AC068}" type="presOf" srcId="{9DFE345C-251F-4A49-874F-A1CE4C154896}" destId="{7488B38C-15E8-487D-A98F-ECC283B523BE}" srcOrd="0" destOrd="0" presId="urn:microsoft.com/office/officeart/2005/8/layout/default"/>
    <dgm:cxn modelId="{A2E4E66F-FF53-4F53-B853-35E670B4E13A}" type="presOf" srcId="{79AFF0B2-D20A-49AD-9A64-11F6D835982D}" destId="{BF8DED3A-AFDB-49B9-9884-8CDD5DEEC40E}" srcOrd="0" destOrd="0" presId="urn:microsoft.com/office/officeart/2005/8/layout/default"/>
    <dgm:cxn modelId="{A54F7BE7-2068-43F4-B76A-ABB59C6D604B}" srcId="{5E6B5F31-D388-4E6B-9F32-4179217555AA}" destId="{234AA1C4-C50D-4D4B-A279-F4A103F8D6D5}" srcOrd="5" destOrd="0" parTransId="{98FA7083-DB68-46B5-8570-7FC00503AFEC}" sibTransId="{F48CEE82-1E3F-4E32-9EA3-85B76298787F}"/>
    <dgm:cxn modelId="{E4451929-F4E9-483B-B511-E3721B99612D}" type="presOf" srcId="{A5FD4D7C-1E6F-45D2-8224-E2771961A9B9}" destId="{973627DE-F9DF-4194-B4D1-EE32891234C4}" srcOrd="0" destOrd="0" presId="urn:microsoft.com/office/officeart/2005/8/layout/default"/>
    <dgm:cxn modelId="{4A164199-5C99-44A9-B88F-EED15D75A9C5}" type="presOf" srcId="{779679DA-7924-4012-8A7B-23C237FBF29F}" destId="{397397A5-25C2-473C-89AE-8B5D4BA8C9DA}" srcOrd="0" destOrd="0" presId="urn:microsoft.com/office/officeart/2005/8/layout/default"/>
    <dgm:cxn modelId="{793F261C-7833-4579-9674-93DA598FA4E6}" srcId="{5E6B5F31-D388-4E6B-9F32-4179217555AA}" destId="{779679DA-7924-4012-8A7B-23C237FBF29F}" srcOrd="4" destOrd="0" parTransId="{04718F6D-DCE8-4455-9495-6314CC96A528}" sibTransId="{2B90E8E2-B623-417C-A21A-97CBA6E3C4CA}"/>
    <dgm:cxn modelId="{2CBCD6F4-49AB-4A4B-B143-7FB39BEF91FA}" type="presOf" srcId="{96BFA222-9CE0-4F3C-9F27-CF87E5BCF804}" destId="{FA6594CC-068C-48E5-8596-5B098B55FF4C}" srcOrd="0" destOrd="0" presId="urn:microsoft.com/office/officeart/2005/8/layout/default"/>
    <dgm:cxn modelId="{CF1915FE-AB25-4830-A89E-2E8D9F1E2A30}" type="presParOf" srcId="{6B154F68-8B51-467A-BA10-172481035887}" destId="{B5A656E4-A593-4B06-992F-1CB098854AFE}" srcOrd="0" destOrd="0" presId="urn:microsoft.com/office/officeart/2005/8/layout/default"/>
    <dgm:cxn modelId="{6840715C-932F-492D-BE6F-668178CCC3BB}" type="presParOf" srcId="{6B154F68-8B51-467A-BA10-172481035887}" destId="{F8F1CB1D-3A7F-4485-9814-F3C412028453}" srcOrd="1" destOrd="0" presId="urn:microsoft.com/office/officeart/2005/8/layout/default"/>
    <dgm:cxn modelId="{8340A953-0B82-4B87-9CB7-7BA081FDB39C}" type="presParOf" srcId="{6B154F68-8B51-467A-BA10-172481035887}" destId="{9A42CF42-AA19-4377-97DA-43CED5D1860C}" srcOrd="2" destOrd="0" presId="urn:microsoft.com/office/officeart/2005/8/layout/default"/>
    <dgm:cxn modelId="{D9A253EA-6D14-4696-B5E8-9F93CE016140}" type="presParOf" srcId="{6B154F68-8B51-467A-BA10-172481035887}" destId="{F5B18CA5-61C0-4ED4-B301-7049DEF6FC00}" srcOrd="3" destOrd="0" presId="urn:microsoft.com/office/officeart/2005/8/layout/default"/>
    <dgm:cxn modelId="{9EBCE429-7F10-4BD2-B09A-8C192ABDF8CB}" type="presParOf" srcId="{6B154F68-8B51-467A-BA10-172481035887}" destId="{973627DE-F9DF-4194-B4D1-EE32891234C4}" srcOrd="4" destOrd="0" presId="urn:microsoft.com/office/officeart/2005/8/layout/default"/>
    <dgm:cxn modelId="{355640D2-7659-4670-BD27-65CB4DF6A2E5}" type="presParOf" srcId="{6B154F68-8B51-467A-BA10-172481035887}" destId="{99F44011-E563-4A4F-9DA6-8B543ADDEE9E}" srcOrd="5" destOrd="0" presId="urn:microsoft.com/office/officeart/2005/8/layout/default"/>
    <dgm:cxn modelId="{17C14EA4-5D0A-4B4F-98FF-66E498193324}" type="presParOf" srcId="{6B154F68-8B51-467A-BA10-172481035887}" destId="{FA6594CC-068C-48E5-8596-5B098B55FF4C}" srcOrd="6" destOrd="0" presId="urn:microsoft.com/office/officeart/2005/8/layout/default"/>
    <dgm:cxn modelId="{EF7FD39D-3088-4CB9-8255-AEE8582016DC}" type="presParOf" srcId="{6B154F68-8B51-467A-BA10-172481035887}" destId="{A5D150CD-12C0-40FF-B894-15273E103E49}" srcOrd="7" destOrd="0" presId="urn:microsoft.com/office/officeart/2005/8/layout/default"/>
    <dgm:cxn modelId="{CE392EBA-80E6-44BB-84F9-490B0B005BCD}" type="presParOf" srcId="{6B154F68-8B51-467A-BA10-172481035887}" destId="{397397A5-25C2-473C-89AE-8B5D4BA8C9DA}" srcOrd="8" destOrd="0" presId="urn:microsoft.com/office/officeart/2005/8/layout/default"/>
    <dgm:cxn modelId="{D85296F5-4104-41C1-86DB-D37019E05B51}" type="presParOf" srcId="{6B154F68-8B51-467A-BA10-172481035887}" destId="{F3063722-A06F-4C87-B551-79690C14F113}" srcOrd="9" destOrd="0" presId="urn:microsoft.com/office/officeart/2005/8/layout/default"/>
    <dgm:cxn modelId="{0B9E29DF-7D39-448E-8041-F0745B7E5AD5}" type="presParOf" srcId="{6B154F68-8B51-467A-BA10-172481035887}" destId="{F05CDB0D-C06C-4B1B-8190-06AC8E82A2FD}" srcOrd="10" destOrd="0" presId="urn:microsoft.com/office/officeart/2005/8/layout/default"/>
    <dgm:cxn modelId="{E583E0EC-A8E2-4732-B506-794B9A9214BF}" type="presParOf" srcId="{6B154F68-8B51-467A-BA10-172481035887}" destId="{8DBFCEF1-F072-4B87-A2B2-078BDB143136}" srcOrd="11" destOrd="0" presId="urn:microsoft.com/office/officeart/2005/8/layout/default"/>
    <dgm:cxn modelId="{350BABDF-3807-4FA2-89F3-9F392A3159E2}" type="presParOf" srcId="{6B154F68-8B51-467A-BA10-172481035887}" destId="{2CE14FB2-0B11-4ABB-8EBE-C99115F7A2B4}" srcOrd="12" destOrd="0" presId="urn:microsoft.com/office/officeart/2005/8/layout/default"/>
    <dgm:cxn modelId="{C034D5E4-25B0-4EC7-AE9E-2FD438E38475}" type="presParOf" srcId="{6B154F68-8B51-467A-BA10-172481035887}" destId="{199FE718-B990-4160-8332-28A8D0FE78C0}" srcOrd="13" destOrd="0" presId="urn:microsoft.com/office/officeart/2005/8/layout/default"/>
    <dgm:cxn modelId="{2455D655-6F76-40FB-912D-F53D51B1755A}" type="presParOf" srcId="{6B154F68-8B51-467A-BA10-172481035887}" destId="{7488B38C-15E8-487D-A98F-ECC283B523BE}" srcOrd="14" destOrd="0" presId="urn:microsoft.com/office/officeart/2005/8/layout/default"/>
    <dgm:cxn modelId="{6CE19889-4054-47EB-B519-4AE0DB747969}" type="presParOf" srcId="{6B154F68-8B51-467A-BA10-172481035887}" destId="{F3480B5D-100F-4BF1-9E29-AE499F6ED8FA}" srcOrd="15" destOrd="0" presId="urn:microsoft.com/office/officeart/2005/8/layout/default"/>
    <dgm:cxn modelId="{595FFA97-55CB-4240-9345-79AFF826F230}" type="presParOf" srcId="{6B154F68-8B51-467A-BA10-172481035887}" destId="{80AC113A-BA98-4C55-B19D-877C8D92AF9D}" srcOrd="16" destOrd="0" presId="urn:microsoft.com/office/officeart/2005/8/layout/default"/>
    <dgm:cxn modelId="{D755877F-D0DB-4244-A47B-D0576C1A1F51}" type="presParOf" srcId="{6B154F68-8B51-467A-BA10-172481035887}" destId="{D78250D8-4D12-4A9E-B69F-D3E3C0036310}" srcOrd="17" destOrd="0" presId="urn:microsoft.com/office/officeart/2005/8/layout/default"/>
    <dgm:cxn modelId="{F98D31A4-C8F8-4FAC-872F-0A0654CADE06}" type="presParOf" srcId="{6B154F68-8B51-467A-BA10-172481035887}" destId="{BF8DED3A-AFDB-49B9-9884-8CDD5DEEC40E}" srcOrd="18" destOrd="0" presId="urn:microsoft.com/office/officeart/2005/8/layout/default"/>
    <dgm:cxn modelId="{C079FC94-C1EE-41DF-8380-844FC6429399}" type="presParOf" srcId="{6B154F68-8B51-467A-BA10-172481035887}" destId="{9E238163-009B-4909-8C1A-DF5CA42476DA}" srcOrd="19" destOrd="0" presId="urn:microsoft.com/office/officeart/2005/8/layout/default"/>
    <dgm:cxn modelId="{83BE8AC9-9654-4808-AEB8-93DA05FCB5A9}" type="presParOf" srcId="{6B154F68-8B51-467A-BA10-172481035887}" destId="{3E179B20-4AF1-4FFE-8C7A-0F4A3A1EACCB}" srcOrd="20" destOrd="0" presId="urn:microsoft.com/office/officeart/2005/8/layout/default"/>
    <dgm:cxn modelId="{9C3F1A93-6870-40B8-870C-EF56264A6BDD}" type="presParOf" srcId="{6B154F68-8B51-467A-BA10-172481035887}" destId="{0E3F3BFE-62B5-4502-891D-5FC26BB7F552}" srcOrd="21" destOrd="0" presId="urn:microsoft.com/office/officeart/2005/8/layout/default"/>
    <dgm:cxn modelId="{7FA645D9-F4CA-4CA8-B651-D7C7D4095DFE}" type="presParOf" srcId="{6B154F68-8B51-467A-BA10-172481035887}" destId="{CD45B8C6-ED5B-4E20-BA5D-E1E72348CE23}" srcOrd="22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B8F7-666E-4113-81D3-A2328B56FFEE}">
      <dsp:nvSpPr>
        <dsp:cNvPr id="0" name=""/>
        <dsp:cNvSpPr/>
      </dsp:nvSpPr>
      <dsp:spPr>
        <a:xfrm>
          <a:off x="2524221" y="0"/>
          <a:ext cx="4671628" cy="46716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91ED-3E0E-42EC-8A3B-30CC87C0D34B}">
      <dsp:nvSpPr>
        <dsp:cNvPr id="0" name=""/>
        <dsp:cNvSpPr/>
      </dsp:nvSpPr>
      <dsp:spPr>
        <a:xfrm>
          <a:off x="2968026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Pattern name</a:t>
          </a:r>
          <a:endParaRPr lang="id-ID" sz="2800" kern="1200"/>
        </a:p>
      </dsp:txBody>
      <dsp:txXfrm>
        <a:off x="3056966" y="532744"/>
        <a:ext cx="1644055" cy="1644055"/>
      </dsp:txXfrm>
    </dsp:sp>
    <dsp:sp modelId="{727E0C5C-37ED-48BB-A9BE-3CD008AFF429}">
      <dsp:nvSpPr>
        <dsp:cNvPr id="0" name=""/>
        <dsp:cNvSpPr/>
      </dsp:nvSpPr>
      <dsp:spPr>
        <a:xfrm>
          <a:off x="4930110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Problem</a:t>
          </a:r>
          <a:endParaRPr lang="id-ID" sz="2800" kern="1200"/>
        </a:p>
      </dsp:txBody>
      <dsp:txXfrm>
        <a:off x="5019050" y="532744"/>
        <a:ext cx="1644055" cy="1644055"/>
      </dsp:txXfrm>
    </dsp:sp>
    <dsp:sp modelId="{60916734-20CE-4A7A-ABE0-DA4D21F5CD15}">
      <dsp:nvSpPr>
        <dsp:cNvPr id="0" name=""/>
        <dsp:cNvSpPr/>
      </dsp:nvSpPr>
      <dsp:spPr>
        <a:xfrm>
          <a:off x="2968026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Solution</a:t>
          </a:r>
          <a:endParaRPr lang="id-ID" sz="2800" kern="1200"/>
        </a:p>
      </dsp:txBody>
      <dsp:txXfrm>
        <a:off x="3056966" y="2494828"/>
        <a:ext cx="1644055" cy="1644055"/>
      </dsp:txXfrm>
    </dsp:sp>
    <dsp:sp modelId="{95815820-E726-4B98-9A29-501E25B4C7AC}">
      <dsp:nvSpPr>
        <dsp:cNvPr id="0" name=""/>
        <dsp:cNvSpPr/>
      </dsp:nvSpPr>
      <dsp:spPr>
        <a:xfrm>
          <a:off x="4930110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Consequences</a:t>
          </a:r>
          <a:endParaRPr lang="id-ID" sz="2000" kern="1200"/>
        </a:p>
      </dsp:txBody>
      <dsp:txXfrm>
        <a:off x="5019050" y="2494828"/>
        <a:ext cx="1644055" cy="1644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B88-C6F2-4126-806E-2B1A4C5F73BB}">
      <dsp:nvSpPr>
        <dsp:cNvPr id="0" name=""/>
        <dsp:cNvSpPr/>
      </dsp:nvSpPr>
      <dsp:spPr>
        <a:xfrm>
          <a:off x="0" y="3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Creational Patterns</a:t>
          </a:r>
          <a:endParaRPr lang="en-US" sz="3200" kern="1200" dirty="0"/>
        </a:p>
      </dsp:txBody>
      <dsp:txXfrm>
        <a:off x="35640" y="65922"/>
        <a:ext cx="9648982" cy="658799"/>
      </dsp:txXfrm>
    </dsp:sp>
    <dsp:sp modelId="{EEB89C92-5BB8-4EB0-8B35-175B7E29357D}">
      <dsp:nvSpPr>
        <dsp:cNvPr id="0" name=""/>
        <dsp:cNvSpPr/>
      </dsp:nvSpPr>
      <dsp:spPr>
        <a:xfrm>
          <a:off x="0" y="76036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Berurusan dengan cara terbaik untuk meng</a:t>
          </a:r>
          <a:r>
            <a:rPr lang="id-ID" sz="2500" b="1" kern="1200" dirty="0" smtClean="0"/>
            <a:t>instansiasi</a:t>
          </a:r>
          <a:r>
            <a:rPr lang="id-ID" sz="2500" kern="1200" dirty="0" smtClean="0"/>
            <a:t> sebuah objek</a:t>
          </a:r>
          <a:endParaRPr lang="en-US" sz="2500" kern="1200" dirty="0"/>
        </a:p>
      </dsp:txBody>
      <dsp:txXfrm>
        <a:off x="0" y="760362"/>
        <a:ext cx="9720262" cy="529920"/>
      </dsp:txXfrm>
    </dsp:sp>
    <dsp:sp modelId="{CC7B1519-6406-4908-9E36-3E4455DABEEC}">
      <dsp:nvSpPr>
        <dsp:cNvPr id="0" name=""/>
        <dsp:cNvSpPr/>
      </dsp:nvSpPr>
      <dsp:spPr>
        <a:xfrm>
          <a:off x="0" y="129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Structural Patterns</a:t>
          </a:r>
          <a:endParaRPr lang="en-US" sz="3200" kern="1200" dirty="0"/>
        </a:p>
      </dsp:txBody>
      <dsp:txXfrm>
        <a:off x="35640" y="1325922"/>
        <a:ext cx="9648982" cy="658799"/>
      </dsp:txXfrm>
    </dsp:sp>
    <dsp:sp modelId="{DF55FDB5-141E-44B3-A2E7-808F6F400D61}">
      <dsp:nvSpPr>
        <dsp:cNvPr id="0" name=""/>
        <dsp:cNvSpPr/>
      </dsp:nvSpPr>
      <dsp:spPr>
        <a:xfrm>
          <a:off x="0" y="2020362"/>
          <a:ext cx="9720262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Menggambarkan bagimana kelas dan objek dapat dikombinasikan untuk membentuk </a:t>
          </a:r>
          <a:r>
            <a:rPr lang="id-ID" sz="2500" b="1" kern="1200" dirty="0" smtClean="0"/>
            <a:t>struktur</a:t>
          </a:r>
          <a:r>
            <a:rPr lang="id-ID" sz="2500" kern="1200" dirty="0" smtClean="0"/>
            <a:t> yang lebih luas</a:t>
          </a:r>
          <a:endParaRPr lang="en-US" sz="2500" kern="1200" dirty="0"/>
        </a:p>
      </dsp:txBody>
      <dsp:txXfrm>
        <a:off x="0" y="2020362"/>
        <a:ext cx="9720262" cy="712080"/>
      </dsp:txXfrm>
    </dsp:sp>
    <dsp:sp modelId="{D8BC0113-FBB3-4BDC-A3F3-BA6D2C9A5E6B}">
      <dsp:nvSpPr>
        <dsp:cNvPr id="0" name=""/>
        <dsp:cNvSpPr/>
      </dsp:nvSpPr>
      <dsp:spPr>
        <a:xfrm>
          <a:off x="0" y="273244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Behavioral Patterns</a:t>
          </a:r>
          <a:endParaRPr lang="en-US" sz="3200" kern="1200" dirty="0"/>
        </a:p>
      </dsp:txBody>
      <dsp:txXfrm>
        <a:off x="35640" y="2768082"/>
        <a:ext cx="9648982" cy="658799"/>
      </dsp:txXfrm>
    </dsp:sp>
    <dsp:sp modelId="{BB1AFB2D-04F2-4A05-9120-5A57D384E3DC}">
      <dsp:nvSpPr>
        <dsp:cNvPr id="0" name=""/>
        <dsp:cNvSpPr/>
      </dsp:nvSpPr>
      <dsp:spPr>
        <a:xfrm>
          <a:off x="0" y="346252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Terkait dengan </a:t>
          </a:r>
          <a:r>
            <a:rPr lang="id-ID" sz="2500" b="1" kern="1200" dirty="0" smtClean="0"/>
            <a:t>komunikasi</a:t>
          </a:r>
          <a:r>
            <a:rPr lang="id-ID" sz="2500" kern="1200" dirty="0" smtClean="0"/>
            <a:t> antarobjek</a:t>
          </a:r>
          <a:endParaRPr lang="en-US" sz="2500" kern="1200" dirty="0"/>
        </a:p>
      </dsp:txBody>
      <dsp:txXfrm>
        <a:off x="0" y="3462522"/>
        <a:ext cx="9720262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54ABF-B4CA-4137-B6E5-B8743A44A36E}">
      <dsp:nvSpPr>
        <dsp:cNvPr id="0" name=""/>
        <dsp:cNvSpPr/>
      </dsp:nvSpPr>
      <dsp:spPr>
        <a:xfrm>
          <a:off x="3037" y="8166"/>
          <a:ext cx="296164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Creational Patterns</a:t>
          </a:r>
          <a:endParaRPr lang="en-US" sz="2000" kern="1200" dirty="0"/>
        </a:p>
      </dsp:txBody>
      <dsp:txXfrm>
        <a:off x="3037" y="8166"/>
        <a:ext cx="2961642" cy="576000"/>
      </dsp:txXfrm>
    </dsp:sp>
    <dsp:sp modelId="{6F054F96-C640-4176-BFDA-516CFB0B579C}">
      <dsp:nvSpPr>
        <dsp:cNvPr id="0" name=""/>
        <dsp:cNvSpPr/>
      </dsp:nvSpPr>
      <dsp:spPr>
        <a:xfrm>
          <a:off x="3037" y="584166"/>
          <a:ext cx="2961642" cy="34303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Abstract 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Singleton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Builder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Prototype</a:t>
          </a:r>
          <a:endParaRPr lang="en-US" sz="2000" kern="1200" dirty="0"/>
        </a:p>
      </dsp:txBody>
      <dsp:txXfrm>
        <a:off x="3037" y="584166"/>
        <a:ext cx="2961642" cy="3430392"/>
      </dsp:txXfrm>
    </dsp:sp>
    <dsp:sp modelId="{6FFA0FB5-5687-454F-91F6-704298E93762}">
      <dsp:nvSpPr>
        <dsp:cNvPr id="0" name=""/>
        <dsp:cNvSpPr/>
      </dsp:nvSpPr>
      <dsp:spPr>
        <a:xfrm>
          <a:off x="3379309" y="8166"/>
          <a:ext cx="296164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Structural Patterns</a:t>
          </a:r>
          <a:endParaRPr lang="en-US" sz="2000" kern="1200" dirty="0"/>
        </a:p>
      </dsp:txBody>
      <dsp:txXfrm>
        <a:off x="3379309" y="8166"/>
        <a:ext cx="2961642" cy="576000"/>
      </dsp:txXfrm>
    </dsp:sp>
    <dsp:sp modelId="{C58B2661-5B7A-4933-A2EA-86B05E4D2E74}">
      <dsp:nvSpPr>
        <dsp:cNvPr id="0" name=""/>
        <dsp:cNvSpPr/>
      </dsp:nvSpPr>
      <dsp:spPr>
        <a:xfrm>
          <a:off x="3379309" y="584166"/>
          <a:ext cx="2961642" cy="34303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Adapter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Bridge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Composite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Decorator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Facade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Flyweight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Proxy</a:t>
          </a:r>
          <a:endParaRPr lang="en-US" sz="2000" kern="1200" dirty="0"/>
        </a:p>
      </dsp:txBody>
      <dsp:txXfrm>
        <a:off x="3379309" y="584166"/>
        <a:ext cx="2961642" cy="3430392"/>
      </dsp:txXfrm>
    </dsp:sp>
    <dsp:sp modelId="{3BA43755-2349-46D4-9596-FD516BFE109D}">
      <dsp:nvSpPr>
        <dsp:cNvPr id="0" name=""/>
        <dsp:cNvSpPr/>
      </dsp:nvSpPr>
      <dsp:spPr>
        <a:xfrm>
          <a:off x="6755582" y="8166"/>
          <a:ext cx="2961642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Behavioral Patterns</a:t>
          </a:r>
          <a:endParaRPr lang="en-US" sz="2000" kern="1200" dirty="0"/>
        </a:p>
      </dsp:txBody>
      <dsp:txXfrm>
        <a:off x="6755582" y="8166"/>
        <a:ext cx="2961642" cy="576000"/>
      </dsp:txXfrm>
    </dsp:sp>
    <dsp:sp modelId="{DE7B21EB-70F1-4CED-B236-92C19501443D}">
      <dsp:nvSpPr>
        <dsp:cNvPr id="0" name=""/>
        <dsp:cNvSpPr/>
      </dsp:nvSpPr>
      <dsp:spPr>
        <a:xfrm>
          <a:off x="6755582" y="584166"/>
          <a:ext cx="2961642" cy="34303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Chain of responsibility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Command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Interpreter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Iterator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Mediator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Memento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Observer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Strategy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Template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Visitor</a:t>
          </a:r>
          <a:endParaRPr lang="en-US" sz="2000" kern="1200" dirty="0"/>
        </a:p>
      </dsp:txBody>
      <dsp:txXfrm>
        <a:off x="6755582" y="584166"/>
        <a:ext cx="2961642" cy="3430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56E4-A593-4B06-992F-1CB098854AFE}">
      <dsp:nvSpPr>
        <dsp:cNvPr id="0" name=""/>
        <dsp:cNvSpPr/>
      </dsp:nvSpPr>
      <dsp:spPr>
        <a:xfrm>
          <a:off x="538577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Adapter</a:t>
          </a:r>
          <a:endParaRPr lang="en-US" sz="3300" kern="1200" dirty="0"/>
        </a:p>
      </dsp:txBody>
      <dsp:txXfrm>
        <a:off x="538577" y="1337"/>
        <a:ext cx="2010024" cy="1206014"/>
      </dsp:txXfrm>
    </dsp:sp>
    <dsp:sp modelId="{9A42CF42-AA19-4377-97DA-43CED5D1860C}">
      <dsp:nvSpPr>
        <dsp:cNvPr id="0" name=""/>
        <dsp:cNvSpPr/>
      </dsp:nvSpPr>
      <dsp:spPr>
        <a:xfrm>
          <a:off x="2749604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Command</a:t>
          </a:r>
          <a:endParaRPr lang="id-ID" sz="3300" kern="1200"/>
        </a:p>
      </dsp:txBody>
      <dsp:txXfrm>
        <a:off x="2749604" y="1337"/>
        <a:ext cx="2010024" cy="1206014"/>
      </dsp:txXfrm>
    </dsp:sp>
    <dsp:sp modelId="{973627DE-F9DF-4194-B4D1-EE32891234C4}">
      <dsp:nvSpPr>
        <dsp:cNvPr id="0" name=""/>
        <dsp:cNvSpPr/>
      </dsp:nvSpPr>
      <dsp:spPr>
        <a:xfrm>
          <a:off x="4960632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Composite</a:t>
          </a:r>
          <a:endParaRPr lang="id-ID" sz="3300" kern="1200"/>
        </a:p>
      </dsp:txBody>
      <dsp:txXfrm>
        <a:off x="4960632" y="1337"/>
        <a:ext cx="2010024" cy="1206014"/>
      </dsp:txXfrm>
    </dsp:sp>
    <dsp:sp modelId="{FA6594CC-068C-48E5-8596-5B098B55FF4C}">
      <dsp:nvSpPr>
        <dsp:cNvPr id="0" name=""/>
        <dsp:cNvSpPr/>
      </dsp:nvSpPr>
      <dsp:spPr>
        <a:xfrm>
          <a:off x="7171659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Decorator</a:t>
          </a:r>
          <a:endParaRPr lang="en-US" sz="3300" kern="1200" dirty="0"/>
        </a:p>
      </dsp:txBody>
      <dsp:txXfrm>
        <a:off x="7171659" y="1337"/>
        <a:ext cx="2010024" cy="1206014"/>
      </dsp:txXfrm>
    </dsp:sp>
    <dsp:sp modelId="{397397A5-25C2-473C-89AE-8B5D4BA8C9DA}">
      <dsp:nvSpPr>
        <dsp:cNvPr id="0" name=""/>
        <dsp:cNvSpPr/>
      </dsp:nvSpPr>
      <dsp:spPr>
        <a:xfrm>
          <a:off x="538577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Facade</a:t>
          </a:r>
          <a:endParaRPr lang="id-ID" sz="3300" kern="1200"/>
        </a:p>
      </dsp:txBody>
      <dsp:txXfrm>
        <a:off x="538577" y="1408355"/>
        <a:ext cx="2010024" cy="1206014"/>
      </dsp:txXfrm>
    </dsp:sp>
    <dsp:sp modelId="{F05CDB0D-C06C-4B1B-8190-06AC8E82A2FD}">
      <dsp:nvSpPr>
        <dsp:cNvPr id="0" name=""/>
        <dsp:cNvSpPr/>
      </dsp:nvSpPr>
      <dsp:spPr>
        <a:xfrm>
          <a:off x="2749604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Factory</a:t>
          </a:r>
          <a:endParaRPr lang="id-ID" sz="3300" kern="1200"/>
        </a:p>
      </dsp:txBody>
      <dsp:txXfrm>
        <a:off x="2749604" y="1408355"/>
        <a:ext cx="2010024" cy="1206014"/>
      </dsp:txXfrm>
    </dsp:sp>
    <dsp:sp modelId="{2CE14FB2-0B11-4ABB-8EBE-C99115F7A2B4}">
      <dsp:nvSpPr>
        <dsp:cNvPr id="0" name=""/>
        <dsp:cNvSpPr/>
      </dsp:nvSpPr>
      <dsp:spPr>
        <a:xfrm>
          <a:off x="4960632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Iterator</a:t>
          </a:r>
          <a:endParaRPr lang="id-ID" sz="3300" kern="1200"/>
        </a:p>
      </dsp:txBody>
      <dsp:txXfrm>
        <a:off x="4960632" y="1408355"/>
        <a:ext cx="2010024" cy="1206014"/>
      </dsp:txXfrm>
    </dsp:sp>
    <dsp:sp modelId="{7488B38C-15E8-487D-A98F-ECC283B523BE}">
      <dsp:nvSpPr>
        <dsp:cNvPr id="0" name=""/>
        <dsp:cNvSpPr/>
      </dsp:nvSpPr>
      <dsp:spPr>
        <a:xfrm>
          <a:off x="7171659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Observer</a:t>
          </a:r>
          <a:endParaRPr lang="id-ID" sz="3300" kern="1200" dirty="0"/>
        </a:p>
      </dsp:txBody>
      <dsp:txXfrm>
        <a:off x="7171659" y="1408355"/>
        <a:ext cx="2010024" cy="1206014"/>
      </dsp:txXfrm>
    </dsp:sp>
    <dsp:sp modelId="{80AC113A-BA98-4C55-B19D-877C8D92AF9D}">
      <dsp:nvSpPr>
        <dsp:cNvPr id="0" name=""/>
        <dsp:cNvSpPr/>
      </dsp:nvSpPr>
      <dsp:spPr>
        <a:xfrm>
          <a:off x="538577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Proxy</a:t>
          </a:r>
          <a:endParaRPr lang="id-ID" sz="3300" kern="1200" dirty="0"/>
        </a:p>
      </dsp:txBody>
      <dsp:txXfrm>
        <a:off x="538577" y="2815372"/>
        <a:ext cx="2010024" cy="1206014"/>
      </dsp:txXfrm>
    </dsp:sp>
    <dsp:sp modelId="{BF8DED3A-AFDB-49B9-9884-8CDD5DEEC40E}">
      <dsp:nvSpPr>
        <dsp:cNvPr id="0" name=""/>
        <dsp:cNvSpPr/>
      </dsp:nvSpPr>
      <dsp:spPr>
        <a:xfrm>
          <a:off x="2749604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Singleton</a:t>
          </a:r>
          <a:endParaRPr lang="id-ID" sz="3300" kern="1200" dirty="0"/>
        </a:p>
      </dsp:txBody>
      <dsp:txXfrm>
        <a:off x="2749604" y="2815372"/>
        <a:ext cx="2010024" cy="1206014"/>
      </dsp:txXfrm>
    </dsp:sp>
    <dsp:sp modelId="{3E179B20-4AF1-4FFE-8C7A-0F4A3A1EACCB}">
      <dsp:nvSpPr>
        <dsp:cNvPr id="0" name=""/>
        <dsp:cNvSpPr/>
      </dsp:nvSpPr>
      <dsp:spPr>
        <a:xfrm>
          <a:off x="4960632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State</a:t>
          </a:r>
          <a:endParaRPr lang="id-ID" sz="3300" kern="1200" dirty="0"/>
        </a:p>
      </dsp:txBody>
      <dsp:txXfrm>
        <a:off x="4960632" y="2815372"/>
        <a:ext cx="2010024" cy="1206014"/>
      </dsp:txXfrm>
    </dsp:sp>
    <dsp:sp modelId="{CD45B8C6-ED5B-4E20-BA5D-E1E72348CE23}">
      <dsp:nvSpPr>
        <dsp:cNvPr id="0" name=""/>
        <dsp:cNvSpPr/>
      </dsp:nvSpPr>
      <dsp:spPr>
        <a:xfrm>
          <a:off x="7171659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Template</a:t>
          </a:r>
          <a:endParaRPr lang="id-ID" sz="3300" kern="1200"/>
        </a:p>
      </dsp:txBody>
      <dsp:txXfrm>
        <a:off x="7171659" y="2815372"/>
        <a:ext cx="2010024" cy="120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CE30-0798-4FA5-A77A-173E68FCFABD}" type="datetimeFigureOut">
              <a:rPr lang="id-ID" smtClean="0"/>
              <a:t>08/08/2017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2D6A-3DD4-499D-8413-78847078DA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7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97BE76-A178-44FD-B133-ADB874CDF211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0F8C-A7A6-41AB-B81F-DE18C292EF2C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3E27-1A14-41D5-B46F-31C175907593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2A62-92D0-4DBF-BA41-D7CEE15F44C1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3D01-C2A4-4AAD-9587-13019A4E2239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2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37B3-AFB9-40FD-975A-9E5837A7FEE7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13DB-5280-4713-BCD1-D2F9B0E95645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8B92-BBA1-4F32-A025-92D61069222C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3E5-40FA-4FC1-BF4B-9154337BA112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C029-3F97-4BC2-A0B3-1BCA895D2B8C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E58D-AC6A-4B2C-B39C-F218B826CEFD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2C9AE0-82BA-494E-82ED-815FE58AD3CD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satria/MK-Design-Patte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2" y="534039"/>
            <a:ext cx="9344351" cy="280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2" y="3622037"/>
            <a:ext cx="4715532" cy="145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13" y="3622037"/>
            <a:ext cx="4745086" cy="2033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6340" y="1323833"/>
            <a:ext cx="3043451" cy="1842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426078" y="1453683"/>
            <a:ext cx="4384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jika bagian ini berubah?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Apa yang harus dilakukan pada implementasinya?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dengan class turunannya?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222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803" y="2811439"/>
            <a:ext cx="930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i="1" dirty="0" smtClean="0"/>
              <a:t>Merancang software itu susah.</a:t>
            </a:r>
          </a:p>
          <a:p>
            <a:pPr algn="ctr"/>
            <a:r>
              <a:rPr lang="id-ID" sz="2800" i="1" dirty="0" smtClean="0"/>
              <a:t>Merancang software yang dapat berkembang itu lebih susah lagi.</a:t>
            </a:r>
            <a:endParaRPr lang="id-ID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13947" y="2026609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947" y="3548465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>
                <a:solidFill>
                  <a:srgbClr val="FF0000"/>
                </a:solidFill>
              </a:rPr>
              <a:t>Solusi berulang </a:t>
            </a:r>
            <a:r>
              <a:rPr lang="id-ID" sz="2800" dirty="0"/>
              <a:t>untuk kasus umum dalam konteks tertentu dan sistem yang ada </a:t>
            </a:r>
            <a:r>
              <a:rPr lang="id-ID" sz="2800" i="1" dirty="0"/>
              <a:t>(Christopher Alexander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Deskripsi dari </a:t>
            </a:r>
            <a:r>
              <a:rPr lang="id-ID" sz="2800" dirty="0">
                <a:solidFill>
                  <a:srgbClr val="FF0000"/>
                </a:solidFill>
              </a:rPr>
              <a:t>komunikasi</a:t>
            </a:r>
            <a:r>
              <a:rPr lang="id-ID" sz="2800" dirty="0"/>
              <a:t> antarobjek dan kelas yang </a:t>
            </a:r>
            <a:r>
              <a:rPr lang="id-ID" sz="2800" dirty="0">
                <a:solidFill>
                  <a:srgbClr val="FF0000"/>
                </a:solidFill>
              </a:rPr>
              <a:t>dikostumisasi</a:t>
            </a:r>
            <a:r>
              <a:rPr lang="id-ID" sz="2800" dirty="0"/>
              <a:t> untuk mengatasi masalah rancangan umum dalam konteks tertentu </a:t>
            </a:r>
            <a:r>
              <a:rPr lang="id-ID" sz="2800" i="1" dirty="0"/>
              <a:t>(GoF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Dokumentasi dari </a:t>
            </a:r>
            <a:r>
              <a:rPr lang="id-ID" sz="2800" dirty="0" smtClean="0">
                <a:solidFill>
                  <a:srgbClr val="FF0000"/>
                </a:solidFill>
              </a:rPr>
              <a:t>solusi yang pernah berhasil </a:t>
            </a:r>
            <a:r>
              <a:rPr lang="id-ID" sz="2800" dirty="0" smtClean="0"/>
              <a:t>diaplikasikan untuk mengatasi masalah yang sering muncul pada situasi tertentu </a:t>
            </a:r>
            <a:r>
              <a:rPr lang="id-ID" sz="2800" i="1" dirty="0" smtClean="0"/>
              <a:t>(Partha Kuchana)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Petunjuk/prosedur dalam penggunaan kembali (reusable) kode program OOP</a:t>
            </a:r>
          </a:p>
          <a:p>
            <a:pPr lvl="1"/>
            <a:r>
              <a:rPr lang="id-ID" sz="2400" dirty="0" smtClean="0"/>
              <a:t>Antar-proyek atau antar-programer</a:t>
            </a:r>
          </a:p>
          <a:p>
            <a:pPr lvl="1"/>
            <a:endParaRPr lang="id-ID" sz="2400" dirty="0" smtClean="0"/>
          </a:p>
          <a:p>
            <a:r>
              <a:rPr lang="id-ID" sz="2800" dirty="0" smtClean="0"/>
              <a:t>Memberikan gambaran bagaimana objek saling berkomunikasi</a:t>
            </a:r>
          </a:p>
          <a:p>
            <a:pPr lvl="1"/>
            <a:r>
              <a:rPr lang="id-ID" sz="2400" dirty="0" smtClean="0"/>
              <a:t>Data maupun method tiap objek </a:t>
            </a:r>
            <a:r>
              <a:rPr lang="id-ID" sz="2400" b="1" dirty="0" smtClean="0"/>
              <a:t>tidak saling terikat </a:t>
            </a:r>
            <a:r>
              <a:rPr lang="id-ID" sz="2400" dirty="0" smtClean="0"/>
              <a:t>dengan data maupun method objek lainnya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Element Design Pattern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91724"/>
              </p:ext>
            </p:extLst>
          </p:nvPr>
        </p:nvGraphicFramePr>
        <p:xfrm>
          <a:off x="1024128" y="1637731"/>
          <a:ext cx="9720073" cy="467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Pengelompokan Design </a:t>
            </a:r>
            <a:r>
              <a:rPr lang="id-ID" dirty="0" smtClean="0"/>
              <a:t>Pattern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364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Pengelompokan Design PatterN</a:t>
            </a:r>
            <a:endParaRPr lang="id-ID" sz="20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655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Pattern Yang dibahas di Matakuliah Ini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197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AC113A-BA98-4C55-B19D-877C8D92A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80AC113A-BA98-4C55-B19D-877C8D92A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80AC113A-BA98-4C55-B19D-877C8D92AF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79B20-4AF1-4FFE-8C7A-0F4A3A1EA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3E179B20-4AF1-4FFE-8C7A-0F4A3A1EA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3E179B20-4AF1-4FFE-8C7A-0F4A3A1EA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324958"/>
              </p:ext>
            </p:extLst>
          </p:nvPr>
        </p:nvGraphicFramePr>
        <p:xfrm>
          <a:off x="1023938" y="1665028"/>
          <a:ext cx="9720262" cy="464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Repositori 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Materi perkuliahan, ebook, PPT, dan dokumen lainnya terkait perkuliahan ini dapat diakses secara online di repositori </a:t>
            </a:r>
            <a:r>
              <a:rPr lang="id-ID" dirty="0" smtClean="0">
                <a:hlinkClick r:id="rId2"/>
              </a:rPr>
              <a:t>http://github.com/ksatria/MK-Design-Pattern</a:t>
            </a:r>
            <a:r>
              <a:rPr lang="id-ID" dirty="0" smtClean="0"/>
              <a:t> </a:t>
            </a:r>
          </a:p>
          <a:p>
            <a:r>
              <a:rPr lang="id-ID" dirty="0" smtClean="0"/>
              <a:t>Setiap mahasiswa diharapkan melakukan </a:t>
            </a:r>
            <a:r>
              <a:rPr lang="id-ID" i="1" dirty="0" smtClean="0"/>
              <a:t>forking</a:t>
            </a:r>
            <a:r>
              <a:rPr lang="id-ID" dirty="0" smtClean="0"/>
              <a:t> terhadap repositori tersebut agar tetap update dengan perkembangan materi</a:t>
            </a:r>
          </a:p>
          <a:p>
            <a:r>
              <a:rPr lang="id-ID" smtClean="0"/>
              <a:t>Pengumpulan tugas juga akan dilakukan melalui repositori tersebut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6842" y="2967335"/>
            <a:ext cx="3938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What is this?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30" y="313063"/>
            <a:ext cx="3593912" cy="2695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95" y="3227996"/>
            <a:ext cx="4233837" cy="317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78" y="3467969"/>
            <a:ext cx="1798621" cy="2695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13" y="4152208"/>
            <a:ext cx="1497959" cy="2244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8" t="8222" r="31921" b="7154"/>
          <a:stretch/>
        </p:blipFill>
        <p:spPr>
          <a:xfrm>
            <a:off x="215078" y="2858596"/>
            <a:ext cx="2279178" cy="3603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5" y="88353"/>
            <a:ext cx="2857500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1" y="457200"/>
            <a:ext cx="2829636" cy="2122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32" y="2313655"/>
            <a:ext cx="2361631" cy="1771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55" y="124509"/>
            <a:ext cx="1614245" cy="21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6" r="8110"/>
          <a:stretch/>
        </p:blipFill>
        <p:spPr>
          <a:xfrm>
            <a:off x="6906778" y="3411657"/>
            <a:ext cx="3930555" cy="2784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" y="4005262"/>
            <a:ext cx="228600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27" y="4090330"/>
            <a:ext cx="2945110" cy="2105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41" y="352424"/>
            <a:ext cx="4048125" cy="278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1" y="352424"/>
            <a:ext cx="5762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62" y="525496"/>
            <a:ext cx="1847945" cy="3230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96" y="3830545"/>
            <a:ext cx="3284029" cy="2777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3" y="3756169"/>
            <a:ext cx="2326373" cy="3101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22" y="454984"/>
            <a:ext cx="2771917" cy="3695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3" y="-112976"/>
            <a:ext cx="3321708" cy="4193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8" y="4177490"/>
            <a:ext cx="2025555" cy="20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Adakah pola yang muncul dalam potongan kode program berikut?</a:t>
            </a:r>
            <a:endParaRPr lang="id-ID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021" y="2420074"/>
            <a:ext cx="4427293" cy="1584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0" y="4488296"/>
            <a:ext cx="2996145" cy="1584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76" y="4577220"/>
            <a:ext cx="4203357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5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5109" y="2967335"/>
            <a:ext cx="4201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simple case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9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1160</TotalTime>
  <Words>444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Pengantar Design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Adakah pola yang muncul dalam potongan kode program berikut?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Definisi Design Pattern</vt:lpstr>
      <vt:lpstr>Fungsi Design Pattern</vt:lpstr>
      <vt:lpstr>Element Design Pattern</vt:lpstr>
      <vt:lpstr>Pengelompokan Design Pattern</vt:lpstr>
      <vt:lpstr>Pengelompokan Design PatterN</vt:lpstr>
      <vt:lpstr>Pattern Yang dibahas di Matakuliah Ini</vt:lpstr>
      <vt:lpstr>Penilaian</vt:lpstr>
      <vt:lpstr>Repositori Materi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Design Pattern</dc:title>
  <dc:creator>Khoirul Umam</dc:creator>
  <cp:lastModifiedBy>Khoirul Umam</cp:lastModifiedBy>
  <cp:revision>49</cp:revision>
  <dcterms:created xsi:type="dcterms:W3CDTF">2017-01-14T22:40:43Z</dcterms:created>
  <dcterms:modified xsi:type="dcterms:W3CDTF">2017-08-08T09:11:25Z</dcterms:modified>
</cp:coreProperties>
</file>