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Facade </a:t>
            </a:r>
            <a:r>
              <a:rPr lang="id-ID" dirty="0" smtClean="0"/>
              <a:t>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5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– Home Theater</a:t>
            </a:r>
            <a:endParaRPr lang="id-ID" dirty="0"/>
          </a:p>
        </p:txBody>
      </p:sp>
      <p:pic>
        <p:nvPicPr>
          <p:cNvPr id="1026" name="Picture 2" descr="https://www.themasterswitch.com/sites/default/files/images/articles/HomeTheater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49" y="2286000"/>
            <a:ext cx="60416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9361" y="6429360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Popcorn Popper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729548" y="1796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Lampu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359856" y="1796033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Layar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1626556" y="3643952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Proyector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9213857" y="283408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Sound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9184943" y="4176215"/>
            <a:ext cx="12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DVD Player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581934" y="5131558"/>
            <a:ext cx="873457" cy="928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Curved Connector 11"/>
          <p:cNvCxnSpPr>
            <a:stCxn id="4" idx="3"/>
            <a:endCxn id="10" idx="2"/>
          </p:cNvCxnSpPr>
          <p:nvPr/>
        </p:nvCxnSpPr>
        <p:spPr>
          <a:xfrm flipV="1">
            <a:off x="5235261" y="6059606"/>
            <a:ext cx="783402" cy="55442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35261" y="4013283"/>
            <a:ext cx="1362051" cy="86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6" idx="2"/>
            <a:endCxn id="14" idx="0"/>
          </p:cNvCxnSpPr>
          <p:nvPr/>
        </p:nvCxnSpPr>
        <p:spPr>
          <a:xfrm rot="5400000">
            <a:off x="5390267" y="2691386"/>
            <a:ext cx="1847918" cy="795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17158" y="3690034"/>
            <a:ext cx="413917" cy="364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Curved Connector 22"/>
          <p:cNvCxnSpPr>
            <a:stCxn id="5" idx="2"/>
            <a:endCxn id="22" idx="1"/>
          </p:cNvCxnSpPr>
          <p:nvPr/>
        </p:nvCxnSpPr>
        <p:spPr>
          <a:xfrm rot="16200000" flipH="1">
            <a:off x="2815216" y="2470189"/>
            <a:ext cx="1706766" cy="109711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56270" y="2836116"/>
            <a:ext cx="1873934" cy="9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1" name="Curved Connector 30"/>
          <p:cNvCxnSpPr>
            <a:stCxn id="7" idx="3"/>
            <a:endCxn id="30" idx="1"/>
          </p:cNvCxnSpPr>
          <p:nvPr/>
        </p:nvCxnSpPr>
        <p:spPr>
          <a:xfrm flipV="1">
            <a:off x="2679024" y="3332367"/>
            <a:ext cx="1777246" cy="4962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89181" y="4722126"/>
            <a:ext cx="873457" cy="46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9" name="Curved Connector 38"/>
          <p:cNvCxnSpPr>
            <a:stCxn id="9" idx="1"/>
            <a:endCxn id="38" idx="3"/>
          </p:cNvCxnSpPr>
          <p:nvPr/>
        </p:nvCxnSpPr>
        <p:spPr>
          <a:xfrm rot="10800000" flipV="1">
            <a:off x="8262639" y="4360880"/>
            <a:ext cx="922305" cy="5932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672397" y="4054227"/>
            <a:ext cx="335798" cy="110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7" name="Curved Connector 46"/>
          <p:cNvCxnSpPr>
            <a:stCxn id="8" idx="1"/>
            <a:endCxn id="46" idx="0"/>
          </p:cNvCxnSpPr>
          <p:nvPr/>
        </p:nvCxnSpPr>
        <p:spPr>
          <a:xfrm rot="10800000" flipV="1">
            <a:off x="6840297" y="3018747"/>
            <a:ext cx="2373561" cy="103548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98243" y="571154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Amplifier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7243411" y="5247518"/>
            <a:ext cx="873457" cy="46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Curved Connector 51"/>
          <p:cNvCxnSpPr>
            <a:stCxn id="50" idx="1"/>
            <a:endCxn id="51" idx="3"/>
          </p:cNvCxnSpPr>
          <p:nvPr/>
        </p:nvCxnSpPr>
        <p:spPr>
          <a:xfrm rot="10800000">
            <a:off x="8116869" y="5479530"/>
            <a:ext cx="1181375" cy="4166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4" grpId="0" animBg="1"/>
      <p:bldP spid="22" grpId="0" animBg="1"/>
      <p:bldP spid="30" grpId="0" animBg="1"/>
      <p:bldP spid="38" grpId="0" animBg="1"/>
      <p:bldP spid="46" grpId="0" animBg="1"/>
      <p:bldP spid="50" grpId="0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SOP Menonton Film di Home Theater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Hidupkan Popcorn Popper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Buat popcorn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Redupkan lampu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Turunkan layar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Hidupkan proyektor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Atur input proyektor dari DVD player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Atur proyektor dalam mode layar lebar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Hidupkan sound amplifier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id-ID" dirty="0" smtClean="0"/>
              <a:t>Atur amplifier agar terhubung dengan audio dari DVD player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d-ID" dirty="0" smtClean="0"/>
              <a:t>Atur amplifier agar menghasilkan surround sound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d-ID" dirty="0" smtClean="0"/>
              <a:t>Atur volume amplifier ke medium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d-ID" dirty="0" smtClean="0"/>
              <a:t>Hidupkan DVD player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d-ID" dirty="0" smtClean="0"/>
              <a:t>Jalankan DVD player menggunakan DVD film yang akan ditonton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7467315" y="5386030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RIBET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221" y="6124694"/>
            <a:ext cx="403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Bisa tidak disederhanakan saja SOP-nya?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08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SOP Menonton Film di Home Theater versi Sederhana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Siapkan film yang akan ditonton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Tekan tombol </a:t>
            </a:r>
            <a:r>
              <a:rPr lang="id-ID" b="1" dirty="0" smtClean="0">
                <a:solidFill>
                  <a:srgbClr val="FF0000"/>
                </a:solidFill>
              </a:rPr>
              <a:t>play</a:t>
            </a:r>
            <a:r>
              <a:rPr lang="id-ID" dirty="0" smtClean="0"/>
              <a:t> di remote control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7521462" y="2286000"/>
            <a:ext cx="2236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SIMPLE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002507" y="2747665"/>
            <a:ext cx="641445" cy="461665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258101" y="472212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Semua prosedur di simpan di sini</a:t>
            </a:r>
            <a:endParaRPr lang="id-ID" dirty="0"/>
          </a:p>
        </p:txBody>
      </p:sp>
      <p:cxnSp>
        <p:nvCxnSpPr>
          <p:cNvPr id="10" name="Curved Connector 9"/>
          <p:cNvCxnSpPr>
            <a:stCxn id="8" idx="0"/>
            <a:endCxn id="7" idx="4"/>
          </p:cNvCxnSpPr>
          <p:nvPr/>
        </p:nvCxnSpPr>
        <p:spPr>
          <a:xfrm rot="16200000" flipV="1">
            <a:off x="3835851" y="2696710"/>
            <a:ext cx="1512795" cy="253803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Home Theater in Class View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1" b="10601"/>
          <a:stretch/>
        </p:blipFill>
        <p:spPr>
          <a:xfrm>
            <a:off x="1233290" y="2084832"/>
            <a:ext cx="9301748" cy="3838296"/>
          </a:xfrm>
        </p:spPr>
      </p:pic>
    </p:spTree>
    <p:extLst>
      <p:ext uri="{BB962C8B-B14F-4D97-AF65-F5344CB8AC3E}">
        <p14:creationId xmlns:p14="http://schemas.microsoft.com/office/powerpoint/2010/main" val="3661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Facading Home Theater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4" b="6425"/>
          <a:stretch/>
        </p:blipFill>
        <p:spPr>
          <a:xfrm>
            <a:off x="1105259" y="1883392"/>
            <a:ext cx="7215198" cy="4776715"/>
          </a:xfrm>
        </p:spPr>
      </p:pic>
      <p:sp>
        <p:nvSpPr>
          <p:cNvPr id="5" name="Rounded Rectangle 4"/>
          <p:cNvSpPr/>
          <p:nvPr/>
        </p:nvSpPr>
        <p:spPr>
          <a:xfrm>
            <a:off x="4039738" y="1828800"/>
            <a:ext cx="1514902" cy="10235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8648656" y="2109758"/>
            <a:ext cx="1176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FACADE</a:t>
            </a:r>
            <a:endParaRPr lang="id-ID" sz="2400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5554640" y="2340591"/>
            <a:ext cx="30940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1039</TotalTime>
  <Words>137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Facade Pattern</vt:lpstr>
      <vt:lpstr>Analogi – Home Theater</vt:lpstr>
      <vt:lpstr>SOP Menonton Film di Home Theater</vt:lpstr>
      <vt:lpstr>SOP Menonton Film di Home Theater versi Sederhana</vt:lpstr>
      <vt:lpstr>Home Theater in Class View</vt:lpstr>
      <vt:lpstr>Facading Home Theater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Khoirul Umam</dc:creator>
  <cp:lastModifiedBy>Khoirul Umam</cp:lastModifiedBy>
  <cp:revision>36</cp:revision>
  <dcterms:created xsi:type="dcterms:W3CDTF">2017-02-19T11:46:00Z</dcterms:created>
  <dcterms:modified xsi:type="dcterms:W3CDTF">2017-10-24T09:49:28Z</dcterms:modified>
</cp:coreProperties>
</file>