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ADB1-D43F-4207-A464-8DA16392E1F5}" type="datetimeFigureOut">
              <a:rPr lang="id-ID" smtClean="0"/>
              <a:t>30/01/2017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762C-7ECE-47AE-B17F-5A91F0D4D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4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AAB323-2C38-4714-BEB9-9E3305A06AC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02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F7D-C946-4555-9ADF-AF1DD1CC30D6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52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A50-E5E3-4FBF-BBEB-C9CC7440AEA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C273-BC8D-4AB2-9DA8-58AAB12E3694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16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7DF4-B54B-411A-8579-9DF25D332BDB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7718-ECCF-4B5F-A7DE-368369994859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6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5DD-8B9B-47B0-81A2-C9B802354589}" type="datetime1">
              <a:rPr lang="id-ID" smtClean="0"/>
              <a:t>30/01/2017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3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A5E1-E1AD-4BC9-A79D-A6773ECB33D0}" type="datetime1">
              <a:rPr lang="id-ID" smtClean="0"/>
              <a:t>30/01/2017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4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C0F6-E6EC-4F48-9406-EBAAB7E1FB2E}" type="datetime1">
              <a:rPr lang="id-ID" smtClean="0"/>
              <a:t>30/01/2017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D45-D9C4-44E9-8DD9-0E9726DCFDE6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7B12-8A4A-4E01-93AE-0583C17C2E73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3849D1-7097-41AB-8D15-3B8977083027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satria/MK-Design-Pattern/tree/master/Code/Duck/MiniDuckSimulator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Review OOP &amp; Pemanfaatannya di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Bebek terbang . . .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9" b="11379"/>
          <a:stretch/>
        </p:blipFill>
        <p:spPr>
          <a:xfrm>
            <a:off x="683357" y="2316952"/>
            <a:ext cx="3834052" cy="39489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10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553670" y="2084832"/>
            <a:ext cx="610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Method fly() ditambahkan di superclass.</a:t>
            </a:r>
          </a:p>
          <a:p>
            <a:r>
              <a:rPr lang="id-ID" sz="2400" dirty="0" smtClean="0"/>
              <a:t>Otomatis subclass juga mendapatkan method yang sama.</a:t>
            </a:r>
          </a:p>
          <a:p>
            <a:endParaRPr lang="id-ID" sz="2400" dirty="0"/>
          </a:p>
          <a:p>
            <a:r>
              <a:rPr lang="id-ID" sz="2400" i="1" dirty="0" smtClean="0"/>
              <a:t>“Sekali merengkuh dayung, 2-3 pulau terlampaui”</a:t>
            </a:r>
            <a:endParaRPr lang="id-ID" sz="2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719618" y="3766782"/>
            <a:ext cx="846161" cy="368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3"/>
            <a:endCxn id="7" idx="1"/>
          </p:cNvCxnSpPr>
          <p:nvPr/>
        </p:nvCxnSpPr>
        <p:spPr>
          <a:xfrm flipV="1">
            <a:off x="2565779" y="3054328"/>
            <a:ext cx="2987891" cy="896783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Semua bebek bisa terbang?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" b="10907"/>
          <a:stretch/>
        </p:blipFill>
        <p:spPr>
          <a:xfrm>
            <a:off x="1024128" y="2244245"/>
            <a:ext cx="5875256" cy="40670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11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899385" y="2361063"/>
            <a:ext cx="329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Faktanya, bebek karet (mainan bebek) tidak bisa terbang</a:t>
            </a:r>
            <a:endParaRPr lang="id-ID" sz="2400" dirty="0"/>
          </a:p>
        </p:txBody>
      </p:sp>
      <p:pic>
        <p:nvPicPr>
          <p:cNvPr id="2050" name="Picture 2" descr="http://www.toyhalloffame.org/sites/www.toyhalloffame.org/files/toys/square/rubber-duck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09" y="3957939"/>
            <a:ext cx="965626" cy="9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022378" y="4585648"/>
            <a:ext cx="2035182" cy="2035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6"/>
            <a:endCxn id="7" idx="2"/>
          </p:cNvCxnSpPr>
          <p:nvPr/>
        </p:nvCxnSpPr>
        <p:spPr>
          <a:xfrm flipV="1">
            <a:off x="7057560" y="3561392"/>
            <a:ext cx="1489572" cy="2041847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7588" y="5430650"/>
            <a:ext cx="403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Override menjadi squaek, karena bebek karet tidak bersuara, hanya bisa berdecit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205046" y="5603239"/>
            <a:ext cx="1167619" cy="3051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Curved Connector 16"/>
          <p:cNvCxnSpPr>
            <a:stCxn id="15" idx="3"/>
            <a:endCxn id="14" idx="1"/>
          </p:cNvCxnSpPr>
          <p:nvPr/>
        </p:nvCxnSpPr>
        <p:spPr>
          <a:xfrm flipV="1">
            <a:off x="6372665" y="5753816"/>
            <a:ext cx="1624923" cy="201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Jadi solusinya?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9" b="22485"/>
          <a:stretch/>
        </p:blipFill>
        <p:spPr>
          <a:xfrm>
            <a:off x="3007673" y="2084832"/>
            <a:ext cx="2886690" cy="28515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12</a:t>
            </a:fld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37096" y="4164037"/>
            <a:ext cx="1313922" cy="46423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630946" y="5233182"/>
            <a:ext cx="346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Override to do nothing</a:t>
            </a:r>
            <a:endParaRPr lang="id-ID" sz="2800" dirty="0"/>
          </a:p>
        </p:txBody>
      </p:sp>
      <p:cxnSp>
        <p:nvCxnSpPr>
          <p:cNvPr id="13" name="Curved Connector 12"/>
          <p:cNvCxnSpPr>
            <a:stCxn id="10" idx="3"/>
            <a:endCxn id="11" idx="1"/>
          </p:cNvCxnSpPr>
          <p:nvPr/>
        </p:nvCxnSpPr>
        <p:spPr>
          <a:xfrm>
            <a:off x="4451018" y="4396154"/>
            <a:ext cx="1179928" cy="1098638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dengan bebek kayu?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" b="10159"/>
          <a:stretch/>
        </p:blipFill>
        <p:spPr>
          <a:xfrm>
            <a:off x="1024127" y="2084833"/>
            <a:ext cx="6482141" cy="35321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13</a:t>
            </a:fld>
            <a:endParaRPr lang="id-ID"/>
          </a:p>
        </p:txBody>
      </p:sp>
      <p:pic>
        <p:nvPicPr>
          <p:cNvPr id="3074" name="Picture 2" descr="http://www.woodixtoys.com/files/images/Rolling%20du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29" y="2938549"/>
            <a:ext cx="1994611" cy="132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895831" y="4039737"/>
            <a:ext cx="1815153" cy="18151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074856" y="4162483"/>
            <a:ext cx="349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Haruskah terus menerus meng-override method dari superclass yang tidak dipakai oleh subclass?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3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Manfaatkan Interface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" b="11799"/>
          <a:stretch/>
        </p:blipFill>
        <p:spPr>
          <a:xfrm>
            <a:off x="1595699" y="2059207"/>
            <a:ext cx="9888186" cy="41165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14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2994531" y="5430129"/>
            <a:ext cx="4023360" cy="745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3900" y="5226072"/>
            <a:ext cx="263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/>
              <a:t>Berapa kali harus menuliskan kode yang sama untuk puluhan jenis bebek di dunia ini?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5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Identifikasi aspek yang berbeda-beda/mudah berubah, pisahkan dari aspek yang cenderung tetap/konstan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Program ke interface, bukan ke implementasi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Gunakan composition daripada inheritance</a:t>
            </a:r>
            <a:endParaRPr lang="id-ID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8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Final Design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" b="6982"/>
          <a:stretch/>
        </p:blipFill>
        <p:spPr>
          <a:xfrm>
            <a:off x="843229" y="1505806"/>
            <a:ext cx="10479127" cy="49103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7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Duck Class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81928"/>
            <a:ext cx="5554093" cy="4874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Kode Program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18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70588"/>
            <a:ext cx="5093801" cy="20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81960"/>
            <a:ext cx="4499225" cy="21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850" y="585216"/>
            <a:ext cx="4534316" cy="28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850" y="3544343"/>
            <a:ext cx="28575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98815" y="6228876"/>
            <a:ext cx="674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hlinkClick r:id="rId6"/>
              </a:rPr>
              <a:t>https</a:t>
            </a:r>
            <a:r>
              <a:rPr lang="id-ID" sz="1400" dirty="0">
                <a:hlinkClick r:id="rId6"/>
              </a:rPr>
              <a:t>://</a:t>
            </a:r>
            <a:r>
              <a:rPr lang="id-ID" sz="1400" dirty="0" smtClean="0">
                <a:hlinkClick r:id="rId6"/>
              </a:rPr>
              <a:t>github.com/ksatria/MK-Design-Pattern/tree/master/Code/Duck/MiniDuckSimulator</a:t>
            </a:r>
            <a:r>
              <a:rPr lang="id-ID" sz="1400" dirty="0" smtClean="0"/>
              <a:t> 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239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Kita baru saja menerapkan </a:t>
            </a:r>
            <a:r>
              <a:rPr lang="id-ID" b="1" dirty="0" smtClean="0"/>
              <a:t>Strategy Pattern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Strategy pattern: definisikan himpunan algoritma (method), enkapsulasi masing-masing himpunan, dan buat jadi mudah dipertukarkan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Strategy pattern membuat algoritma (method) dapat berubah-ubah secara independen dari client yang menggunakannya</a:t>
            </a:r>
            <a:endParaRPr lang="id-ID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2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Perhatikan class berikut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5" b="21238"/>
          <a:stretch/>
        </p:blipFill>
        <p:spPr>
          <a:xfrm>
            <a:off x="820307" y="2791418"/>
            <a:ext cx="2850941" cy="2707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2</a:t>
            </a:fld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914400" y="4517409"/>
            <a:ext cx="1501254" cy="38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4562" y="2835369"/>
            <a:ext cx="7004714" cy="2923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65027" y="5799561"/>
            <a:ext cx="218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method</a:t>
            </a:r>
            <a:endParaRPr lang="id-ID" sz="2400" dirty="0"/>
          </a:p>
        </p:txBody>
      </p:sp>
      <p:cxnSp>
        <p:nvCxnSpPr>
          <p:cNvPr id="17" name="Curved Connector 16"/>
          <p:cNvCxnSpPr>
            <a:stCxn id="12" idx="1"/>
            <a:endCxn id="15" idx="1"/>
          </p:cNvCxnSpPr>
          <p:nvPr/>
        </p:nvCxnSpPr>
        <p:spPr>
          <a:xfrm rot="10800000" flipH="1" flipV="1">
            <a:off x="914399" y="4708478"/>
            <a:ext cx="750627" cy="1321916"/>
          </a:xfrm>
          <a:prstGeom prst="curvedConnector3">
            <a:avLst>
              <a:gd name="adj1" fmla="val -304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06555" y="3057100"/>
            <a:ext cx="1501254" cy="471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2756928" y="2068088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class</a:t>
            </a:r>
            <a:endParaRPr lang="id-ID" sz="2400" dirty="0"/>
          </a:p>
        </p:txBody>
      </p:sp>
      <p:cxnSp>
        <p:nvCxnSpPr>
          <p:cNvPr id="20" name="Curved Connector 19"/>
          <p:cNvCxnSpPr>
            <a:stCxn id="18" idx="1"/>
            <a:endCxn id="19" idx="1"/>
          </p:cNvCxnSpPr>
          <p:nvPr/>
        </p:nvCxnSpPr>
        <p:spPr>
          <a:xfrm rot="10800000" flipH="1">
            <a:off x="1506554" y="2298922"/>
            <a:ext cx="1250373" cy="993963"/>
          </a:xfrm>
          <a:prstGeom prst="curvedConnector3">
            <a:avLst>
              <a:gd name="adj1" fmla="val -182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diinstansiasi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213" y="2657947"/>
            <a:ext cx="6802448" cy="125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3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595195" y="4490022"/>
            <a:ext cx="3684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b="1" dirty="0"/>
              <a:t>TIDAK BISA </a:t>
            </a:r>
            <a:r>
              <a:rPr lang="id-ID" sz="2400" b="1" dirty="0" smtClean="0"/>
              <a:t>DIINSTANSIASI</a:t>
            </a:r>
          </a:p>
          <a:p>
            <a:pPr algn="ctr"/>
            <a:r>
              <a:rPr lang="id-ID" sz="2400" dirty="0" smtClean="0"/>
              <a:t>Kenapa?</a:t>
            </a:r>
            <a:endParaRPr lang="id-ID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57851" y="3070746"/>
            <a:ext cx="1433015" cy="464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2"/>
            <a:endCxn id="12" idx="0"/>
          </p:cNvCxnSpPr>
          <p:nvPr/>
        </p:nvCxnSpPr>
        <p:spPr>
          <a:xfrm rot="16200000" flipH="1">
            <a:off x="5578236" y="2630892"/>
            <a:ext cx="955252" cy="2763007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 Class &amp; Abstract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method: method tanpa definisi/body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class: class yang mengandung abstract method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 </a:t>
            </a:r>
            <a:r>
              <a:rPr lang="id-ID" sz="2800" b="1" dirty="0" smtClean="0"/>
              <a:t>tidak bisa diinstansiasi </a:t>
            </a:r>
            <a:r>
              <a:rPr lang="id-ID" sz="2800" dirty="0" smtClean="0"/>
              <a:t>secara langsung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 tetap bisa diturunkan</a:t>
            </a:r>
          </a:p>
          <a:p>
            <a:pPr marL="531813" lvl="1" indent="-136525"/>
            <a:r>
              <a:rPr lang="id-ID" sz="2400" dirty="0" smtClean="0"/>
              <a:t>Turunannya harus meng-override semua abstract method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Turunan Abstract Class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765768"/>
            <a:ext cx="4948361" cy="15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5823" y="2765768"/>
            <a:ext cx="4730533" cy="2515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5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15152" y="4312373"/>
            <a:ext cx="315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SALAH</a:t>
            </a:r>
          </a:p>
          <a:p>
            <a:pPr algn="ctr"/>
            <a:r>
              <a:rPr lang="id-ID" dirty="0" smtClean="0"/>
              <a:t>Method looks() tidak di-override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677973" y="5316289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00B050"/>
                </a:solidFill>
              </a:rPr>
              <a:t>BENAR</a:t>
            </a:r>
          </a:p>
          <a:p>
            <a:pPr algn="ctr"/>
            <a:r>
              <a:rPr lang="id-ID" dirty="0" smtClean="0"/>
              <a:t>Method looks() di-override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7014948" y="3029802"/>
            <a:ext cx="2688609" cy="84616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3"/>
            <a:endCxn id="12" idx="3"/>
          </p:cNvCxnSpPr>
          <p:nvPr/>
        </p:nvCxnSpPr>
        <p:spPr>
          <a:xfrm>
            <a:off x="9703557" y="3452883"/>
            <a:ext cx="600648" cy="2186572"/>
          </a:xfrm>
          <a:prstGeom prst="curvedConnector3">
            <a:avLst>
              <a:gd name="adj1" fmla="val 31301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8" y="2286000"/>
            <a:ext cx="10508230" cy="4023360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Antarmuka, tapi bukan tampilan di layar (user interface)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Menspesifikasikan operasi (method) yang terlihat dari luar kelas</a:t>
            </a:r>
          </a:p>
          <a:p>
            <a:pPr marL="531813" lvl="1" indent="-136525"/>
            <a:r>
              <a:rPr lang="id-ID" sz="2400" dirty="0" smtClean="0"/>
              <a:t>Method yang harus ada di suatu class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Class yang seluruh methodnya bersifat abstract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Class yang mengimplementasikan interface </a:t>
            </a:r>
            <a:r>
              <a:rPr lang="id-ID" sz="2800" b="1" dirty="0" smtClean="0"/>
              <a:t>wajib</a:t>
            </a:r>
            <a:r>
              <a:rPr lang="id-ID" sz="2800" dirty="0" smtClean="0"/>
              <a:t> mendeklarasikan kembali seluruh method yang ada di interface tersebut</a:t>
            </a:r>
            <a:endParaRPr lang="id-ID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00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Interface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2" b="26064"/>
          <a:stretch/>
        </p:blipFill>
        <p:spPr>
          <a:xfrm>
            <a:off x="796316" y="2718912"/>
            <a:ext cx="2910158" cy="242629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5743" y="3012790"/>
            <a:ext cx="5638578" cy="161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8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 Realization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7" b="10117"/>
          <a:stretch/>
        </p:blipFill>
        <p:spPr>
          <a:xfrm>
            <a:off x="726618" y="2084832"/>
            <a:ext cx="3873014" cy="39338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85" y="2084832"/>
            <a:ext cx="7392603" cy="3224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Kasus: SimUDuck App</a:t>
            </a:r>
            <a:br>
              <a:rPr lang="id-ID" dirty="0" smtClean="0"/>
            </a:br>
            <a:r>
              <a:rPr lang="id-ID" sz="2000" dirty="0" smtClean="0"/>
              <a:t>(Head First Design Pattern: Chapter 1)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 b="12824"/>
          <a:stretch/>
        </p:blipFill>
        <p:spPr>
          <a:xfrm>
            <a:off x="2003665" y="2084832"/>
            <a:ext cx="4672190" cy="43497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9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563195" y="3107394"/>
            <a:ext cx="52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Bagaimana jika kita menginginkan bebek-bebek ini bisa terbang?</a:t>
            </a:r>
            <a:endParaRPr lang="id-ID" sz="2800" dirty="0"/>
          </a:p>
        </p:txBody>
      </p:sp>
      <p:pic>
        <p:nvPicPr>
          <p:cNvPr id="1026" name="Picture 2" descr="http://www.publicdomainpictures.net/pictures/80000/velka/duck-black-silhouet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72" y="249757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" y="5265262"/>
            <a:ext cx="1606267" cy="903525"/>
          </a:xfrm>
          <a:prstGeom prst="rect">
            <a:avLst/>
          </a:prstGeom>
        </p:spPr>
      </p:pic>
      <p:pic>
        <p:nvPicPr>
          <p:cNvPr id="1028" name="Picture 4" descr="https://icons.wxug.com/data/wximagenew/w/wyyooper/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5" y="5265262"/>
            <a:ext cx="1408643" cy="9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720</TotalTime>
  <Words>492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Review OOP &amp; Pemanfaatannya di Design Pattern</vt:lpstr>
      <vt:lpstr>Perhatikan class berikut</vt:lpstr>
      <vt:lpstr>Coba diinstansiasi</vt:lpstr>
      <vt:lpstr>Abstract Class &amp; Abstract Method</vt:lpstr>
      <vt:lpstr>Turunan Abstract Class</vt:lpstr>
      <vt:lpstr>Interface</vt:lpstr>
      <vt:lpstr>Contoh Interface</vt:lpstr>
      <vt:lpstr>Interface Realization</vt:lpstr>
      <vt:lpstr>Studi Kasus: SimUDuck App (Head First Design Pattern: Chapter 1)</vt:lpstr>
      <vt:lpstr>Bebek terbang . . .</vt:lpstr>
      <vt:lpstr>Semua bebek bisa terbang?</vt:lpstr>
      <vt:lpstr>Jadi solusinya?</vt:lpstr>
      <vt:lpstr>Bagaimana dengan bebek kayu?</vt:lpstr>
      <vt:lpstr>Coba Manfaatkan Interface</vt:lpstr>
      <vt:lpstr>Design Principle</vt:lpstr>
      <vt:lpstr>Final Design</vt:lpstr>
      <vt:lpstr>Duck Class</vt:lpstr>
      <vt:lpstr>Contoh Kode Program</vt:lpstr>
      <vt:lpstr>Kita baru saja menerapkan Strategy Pattern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 Umam</dc:creator>
  <cp:lastModifiedBy>Khoirul Umam</cp:lastModifiedBy>
  <cp:revision>78</cp:revision>
  <dcterms:created xsi:type="dcterms:W3CDTF">2017-01-29T13:02:16Z</dcterms:created>
  <dcterms:modified xsi:type="dcterms:W3CDTF">2017-01-30T03:29:54Z</dcterms:modified>
</cp:coreProperties>
</file>