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Adapter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08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Analogi: Steker &amp; Stop Kontak</a:t>
            </a:r>
            <a:endParaRPr lang="id-ID" dirty="0"/>
          </a:p>
        </p:txBody>
      </p:sp>
      <p:pic>
        <p:nvPicPr>
          <p:cNvPr id="1026" name="Picture 2" descr="http://www.instalasilistrikrumah.com/wp-content/uploads/2011/05/Stop-Kont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0626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ile.lenkaindonesia.com/sa_31ac_4bff2_2141_101-0cfbf-2141_2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738" y="3004457"/>
            <a:ext cx="1920240" cy="202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e01.alicdn.com/kf/HTB1X_3cKFXXXXaNXXXXq6xXFXXXn/1000pcs-font-b-International-b-font-Travel-Universal-Adapter-font-b-Electrical-b-font-font-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485" y="2873268"/>
            <a:ext cx="2331357" cy="228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96854" y="5829079"/>
            <a:ext cx="1159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TARGET</a:t>
            </a:r>
            <a:endParaRPr lang="id-ID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48644" y="5829080"/>
            <a:ext cx="1313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ADAPTER</a:t>
            </a:r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86758" y="5829079"/>
            <a:ext cx="129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ADAPTEE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45075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Formal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</a:p>
          <a:p>
            <a:pPr algn="ctr"/>
            <a:r>
              <a:rPr lang="id-ID" sz="2800" dirty="0" smtClean="0"/>
              <a:t>Adapter pattern mengubah (mengadaptasi) suatu interface menjadi interface yang berbeda sesuai dengan yang diharapkan oleh client</a:t>
            </a:r>
          </a:p>
          <a:p>
            <a:pPr algn="ctr"/>
            <a:r>
              <a:rPr lang="id-ID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id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47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Object Adapter vs Class Adapter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Object Adapter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37" y="2877525"/>
            <a:ext cx="5019776" cy="2504372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smtClean="0"/>
              <a:t>Class Adapter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924" y="2877525"/>
            <a:ext cx="4754996" cy="2504372"/>
          </a:xfrm>
        </p:spPr>
      </p:pic>
      <p:sp>
        <p:nvSpPr>
          <p:cNvPr id="10" name="TextBox 9"/>
          <p:cNvSpPr txBox="1"/>
          <p:nvPr/>
        </p:nvSpPr>
        <p:spPr>
          <a:xfrm>
            <a:off x="2095762" y="5564777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Menggunakan composition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6701246" y="5564777"/>
            <a:ext cx="332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Menggunakan multiple inheritance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1362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</TotalTime>
  <Words>63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Integral</vt:lpstr>
      <vt:lpstr>Adapter Pattern</vt:lpstr>
      <vt:lpstr>Analogi: Steker &amp; Stop Kontak</vt:lpstr>
      <vt:lpstr>Definisi Formal</vt:lpstr>
      <vt:lpstr>Object Adapter vs Class Adapter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Pattern</dc:title>
  <dc:creator>Khoirul Umam</dc:creator>
  <cp:lastModifiedBy>Khoirul Umam</cp:lastModifiedBy>
  <cp:revision>5</cp:revision>
  <dcterms:created xsi:type="dcterms:W3CDTF">2017-04-03T02:00:46Z</dcterms:created>
  <dcterms:modified xsi:type="dcterms:W3CDTF">2017-04-03T02:22:02Z</dcterms:modified>
</cp:coreProperties>
</file>