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64" r:id="rId6"/>
    <p:sldId id="257" r:id="rId7"/>
    <p:sldId id="269" r:id="rId8"/>
    <p:sldId id="270" r:id="rId9"/>
    <p:sldId id="259" r:id="rId10"/>
    <p:sldId id="258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Komponen Penilaian Design Pattern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Kehadiran</c:v>
                </c:pt>
                <c:pt idx="1">
                  <c:v>Tugas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6-4CE9-8694-20685CF0BD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smtClean="0"/>
            <a:t>Observer</a:t>
          </a:r>
          <a:endParaRPr lang="id-ID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smtClean="0"/>
            <a:t>Singleton</a:t>
          </a:r>
          <a:endParaRPr lang="id-ID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BF8DED3A-AFDB-49B9-9884-8CDD5DEEC40E}" type="pres">
      <dgm:prSet presAssocID="{79AFF0B2-D20A-49AD-9A64-11F6D835982D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CD45B8C6-ED5B-4E20-BA5D-E1E72348CE23}" type="pres">
      <dgm:prSet presAssocID="{150EC4B6-8D82-466B-99FC-DE17D7179B0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B97726B3-D5DF-4AA8-BA00-699283D3DFB9}" srcId="{5E6B5F31-D388-4E6B-9F32-4179217555AA}" destId="{79AFF0B2-D20A-49AD-9A64-11F6D835982D}" srcOrd="8" destOrd="0" parTransId="{6194D66C-D1C1-4F09-8D56-340B05440519}" sibTransId="{DED6A872-71EB-444C-8D0F-DA503C04DD91}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720C8CDE-204F-4619-9F4B-66F6D84788D1}" srcId="{5E6B5F31-D388-4E6B-9F32-4179217555AA}" destId="{150EC4B6-8D82-466B-99FC-DE17D7179B0D}" srcOrd="9" destOrd="0" parTransId="{0472F49E-2A4B-4927-902E-AD71B5F0E5E8}" sibTransId="{46009121-1522-49D8-A6C2-ACEE9044838D}"/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F98D31A4-C8F8-4FAC-872F-0A0654CADE06}" type="presParOf" srcId="{6B154F68-8B51-467A-BA10-172481035887}" destId="{BF8DED3A-AFDB-49B9-9884-8CDD5DEEC40E}" srcOrd="16" destOrd="0" presId="urn:microsoft.com/office/officeart/2005/8/layout/default"/>
    <dgm:cxn modelId="{C079FC94-C1EE-41DF-8380-844FC6429399}" type="presParOf" srcId="{6B154F68-8B51-467A-BA10-172481035887}" destId="{9E238163-009B-4909-8C1A-DF5CA42476DA}" srcOrd="17" destOrd="0" presId="urn:microsoft.com/office/officeart/2005/8/layout/default"/>
    <dgm:cxn modelId="{7FA645D9-F4CA-4CA8-B651-D7C7D4095DFE}" type="presParOf" srcId="{6B154F68-8B51-467A-BA10-172481035887}" destId="{CD45B8C6-ED5B-4E20-BA5D-E1E72348CE23}" srcOrd="1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Observer</a:t>
          </a:r>
          <a:endParaRPr lang="id-ID" sz="3300" kern="1200"/>
        </a:p>
      </dsp:txBody>
      <dsp:txXfrm>
        <a:off x="7171659" y="1408355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Singleton</a:t>
          </a:r>
          <a:endParaRPr lang="id-ID" sz="3300" kern="1200"/>
        </a:p>
      </dsp:txBody>
      <dsp:txXfrm>
        <a:off x="2749604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4960632" y="2815372"/>
        <a:ext cx="2010024" cy="120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07/08/2017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satria/MK-Design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30417"/>
              </p:ext>
            </p:extLst>
          </p:nvPr>
        </p:nvGraphicFramePr>
        <p:xfrm>
          <a:off x="2567936" y="2190466"/>
          <a:ext cx="6632456" cy="35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32">
                  <a:extLst>
                    <a:ext uri="{9D8B030D-6E8A-4147-A177-3AD203B41FA5}">
                      <a16:colId xmlns:a16="http://schemas.microsoft.com/office/drawing/2014/main" val="2516282023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329692772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Komponen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Bobot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3283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Kehadiran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56580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Presentasi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9414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UTS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417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UAS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990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1570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Repositori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Materi perkuliahan, ebook, PPT, dan dokumen lainnya terkait perkuliahan ini dapat diakses secara online di repositori </a:t>
            </a:r>
            <a:r>
              <a:rPr lang="id-ID" dirty="0" smtClean="0">
                <a:hlinkClick r:id="rId2"/>
              </a:rPr>
              <a:t>http://github.com/ksatria/MK-Design-Pattern</a:t>
            </a:r>
            <a:r>
              <a:rPr lang="id-ID" dirty="0" smtClean="0"/>
              <a:t> </a:t>
            </a:r>
          </a:p>
          <a:p>
            <a:r>
              <a:rPr lang="id-ID" dirty="0" smtClean="0"/>
              <a:t>Setiap mahasiswa diharapkan melakukan </a:t>
            </a:r>
            <a:r>
              <a:rPr lang="id-ID" i="1" dirty="0" smtClean="0"/>
              <a:t>forking</a:t>
            </a:r>
            <a:r>
              <a:rPr lang="id-ID" dirty="0" smtClean="0"/>
              <a:t> terhadap repositori tersebut agar tetap update dengan perkembangan materi</a:t>
            </a:r>
          </a:p>
          <a:p>
            <a:r>
              <a:rPr lang="id-ID" smtClean="0"/>
              <a:t>Pengumpulan tugas juga akan dilakukan melalui repositori tersebut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Solusi berulang 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komunikasi antarobjek dan kelas yang dikostumisasi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solusi yang pernah berhasil 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1052</TotalTime>
  <Words>398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Penilaian</vt:lpstr>
      <vt:lpstr>Repositori Materi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39</cp:revision>
  <dcterms:created xsi:type="dcterms:W3CDTF">2017-01-14T22:40:43Z</dcterms:created>
  <dcterms:modified xsi:type="dcterms:W3CDTF">2017-08-07T13:50:57Z</dcterms:modified>
</cp:coreProperties>
</file>