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DBFA-7842-4637-AADA-16AA7A70703D}" type="datetimeFigureOut">
              <a:rPr lang="id-ID" smtClean="0"/>
              <a:t>06/02/2017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FD490-C695-41A0-96BE-D0B2139B47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2445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9356E1B-F3D4-428F-966E-7BA680F202D3}" type="datetime1">
              <a:rPr lang="id-ID" smtClean="0"/>
              <a:t>06/02/2017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Observer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FE68-9678-4AFD-94BD-274BF103E136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44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EA89-AA45-4364-B012-E35CA5636E94}" type="datetime1">
              <a:rPr lang="id-ID" smtClean="0"/>
              <a:t>06/02/2017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Observer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FE68-9678-4AFD-94BD-274BF103E1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8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592D-B4BD-465D-9473-B486900C4BFE}" type="datetime1">
              <a:rPr lang="id-ID" smtClean="0"/>
              <a:t>06/02/2017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Observer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FE68-9678-4AFD-94BD-274BF103E136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2D8C-ADC8-49B2-9329-E9CDCD13B243}" type="datetime1">
              <a:rPr lang="id-ID" smtClean="0"/>
              <a:t>06/02/2017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Observer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FE68-9678-4AFD-94BD-274BF103E1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00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E5F0-27B0-492E-801D-9BDEB7589CA5}" type="datetime1">
              <a:rPr lang="id-ID" smtClean="0"/>
              <a:t>06/02/2017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Observer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FE68-9678-4AFD-94BD-274BF103E136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7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07D-76D6-4078-B33E-B2E05C981510}" type="datetime1">
              <a:rPr lang="id-ID" smtClean="0"/>
              <a:t>06/02/2017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Observer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FE68-9678-4AFD-94BD-274BF103E1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929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88B3-B7EA-4F6D-9274-A60815BDB3EC}" type="datetime1">
              <a:rPr lang="id-ID" smtClean="0"/>
              <a:t>06/02/2017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Observer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FE68-9678-4AFD-94BD-274BF103E1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176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7A50-0EA9-4D6A-BB3A-75195CAEE565}" type="datetime1">
              <a:rPr lang="id-ID" smtClean="0"/>
              <a:t>06/02/2017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Observer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FE68-9678-4AFD-94BD-274BF103E1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712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3FA7-C6D1-4718-95E9-5AFD8DB62ACE}" type="datetime1">
              <a:rPr lang="id-ID" smtClean="0"/>
              <a:t>06/02/2017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Observer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FE68-9678-4AFD-94BD-274BF103E1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421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09E7-104F-4259-A478-8254FE1218E2}" type="datetime1">
              <a:rPr lang="id-ID" smtClean="0"/>
              <a:t>06/02/2017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Observer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FE68-9678-4AFD-94BD-274BF103E1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259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E0B3-E4FC-4504-A256-1B53CE3882DE}" type="datetime1">
              <a:rPr lang="id-ID" smtClean="0"/>
              <a:t>06/02/2017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Observer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FE68-9678-4AFD-94BD-274BF103E136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4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7A4682-962A-4F6D-BAF1-80FB96C3CB7C}" type="datetime1">
              <a:rPr lang="id-ID" smtClean="0"/>
              <a:t>06/02/2017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id-ID" smtClean="0"/>
              <a:t>Design Pattern - Observer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397FE68-9678-4AFD-94BD-274BF103E136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68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Observer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44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Sebuah analogi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Ada agen koran yang menawarkan layanan berlangganan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Anda menjadi pelanggan koran tersebut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Apakah setiap ada edisi baru Anda akan mendapatkan kiriman?</a:t>
            </a:r>
          </a:p>
          <a:p>
            <a:pPr marL="529336" lvl="1" indent="-355600">
              <a:buFont typeface="Courier New" panose="02070309020205020404" pitchFamily="49" charset="0"/>
              <a:buChar char="o"/>
            </a:pPr>
            <a:r>
              <a:rPr lang="id-ID" sz="2400" dirty="0" smtClean="0">
                <a:solidFill>
                  <a:srgbClr val="0070C0"/>
                </a:solidFill>
              </a:rPr>
              <a:t>Tentu, karena sudah berlangganan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Apakah pelanggan yang lain juga mendapatkan kiriman yang sama atau yang berbeda?</a:t>
            </a:r>
          </a:p>
          <a:p>
            <a:pPr marL="529336" lvl="1" indent="-355600">
              <a:buFont typeface="Courier New" panose="02070309020205020404" pitchFamily="49" charset="0"/>
              <a:buChar char="o"/>
            </a:pPr>
            <a:r>
              <a:rPr lang="id-ID" sz="2400" dirty="0" smtClean="0">
                <a:solidFill>
                  <a:srgbClr val="0070C0"/>
                </a:solidFill>
              </a:rPr>
              <a:t>Tentu saja yang sama</a:t>
            </a:r>
          </a:p>
          <a:p>
            <a:pPr marL="355600" indent="-355600">
              <a:buFont typeface="Courier New" panose="02070309020205020404" pitchFamily="49" charset="0"/>
              <a:buChar char="o"/>
            </a:pPr>
            <a:r>
              <a:rPr lang="id-ID" sz="2800" dirty="0" smtClean="0"/>
              <a:t>Apabila Anda berhenti menjadi pelanggan, apakah edisi baru berikutnya akan tetap dikirimkan ke Anda?</a:t>
            </a:r>
          </a:p>
          <a:p>
            <a:pPr marL="529336" lvl="1" indent="-355600">
              <a:buFont typeface="Courier New" panose="02070309020205020404" pitchFamily="49" charset="0"/>
              <a:buChar char="o"/>
            </a:pPr>
            <a:r>
              <a:rPr lang="id-ID" sz="2400" dirty="0" smtClean="0">
                <a:solidFill>
                  <a:srgbClr val="FF0000"/>
                </a:solidFill>
              </a:rPr>
              <a:t>Tentu tidak karena sudah berhenti berlangganan</a:t>
            </a:r>
            <a:endParaRPr lang="id-ID" sz="24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Observer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FE68-9678-4AFD-94BD-274BF103E136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59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Relasi Subject-Observer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024128" y="3998794"/>
            <a:ext cx="3302314" cy="10156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AGEN KORAN</a:t>
            </a:r>
          </a:p>
          <a:p>
            <a:r>
              <a:rPr lang="id-ID" sz="2000" dirty="0" smtClean="0"/>
              <a:t>(Penyedia Jasa Berlangganan)</a:t>
            </a:r>
          </a:p>
          <a:p>
            <a:r>
              <a:rPr lang="id-ID" sz="2000" dirty="0" smtClean="0"/>
              <a:t>SUBJECT</a:t>
            </a:r>
            <a:endParaRPr lang="id-ID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856367" y="2681242"/>
            <a:ext cx="1403269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ANDA</a:t>
            </a:r>
          </a:p>
          <a:p>
            <a:r>
              <a:rPr lang="id-ID" sz="2000" dirty="0" smtClean="0"/>
              <a:t>(Pelanggan)</a:t>
            </a:r>
          </a:p>
          <a:p>
            <a:r>
              <a:rPr lang="id-ID" sz="2000" dirty="0" smtClean="0"/>
              <a:t>OBSERVER</a:t>
            </a:r>
            <a:endParaRPr lang="id-ID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297970" y="3998794"/>
            <a:ext cx="2079737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ORANG LAIN</a:t>
            </a:r>
          </a:p>
          <a:p>
            <a:r>
              <a:rPr lang="id-ID" sz="2000" dirty="0" smtClean="0"/>
              <a:t>(Bukan Pelanggan)</a:t>
            </a:r>
          </a:p>
          <a:p>
            <a:r>
              <a:rPr lang="id-ID" sz="2000" dirty="0" smtClean="0"/>
              <a:t>NON-OBSERVER</a:t>
            </a:r>
            <a:endParaRPr lang="id-ID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56367" y="5308979"/>
            <a:ext cx="2209259" cy="101566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PELANGGAN LAIN</a:t>
            </a:r>
          </a:p>
          <a:p>
            <a:r>
              <a:rPr lang="id-ID" sz="2000" dirty="0" smtClean="0"/>
              <a:t>(</a:t>
            </a:r>
            <a:r>
              <a:rPr lang="id-ID" sz="2000" dirty="0" smtClean="0"/>
              <a:t>Pelanggan juga)</a:t>
            </a:r>
            <a:endParaRPr lang="id-ID" sz="2000" dirty="0" smtClean="0"/>
          </a:p>
          <a:p>
            <a:r>
              <a:rPr lang="id-ID" sz="2000" dirty="0" smtClean="0"/>
              <a:t>OBSERVER</a:t>
            </a:r>
            <a:endParaRPr lang="id-ID" sz="2000" dirty="0"/>
          </a:p>
        </p:txBody>
      </p:sp>
      <p:cxnSp>
        <p:nvCxnSpPr>
          <p:cNvPr id="11" name="Curved Connector 10"/>
          <p:cNvCxnSpPr>
            <a:stCxn id="6" idx="0"/>
            <a:endCxn id="7" idx="1"/>
          </p:cNvCxnSpPr>
          <p:nvPr/>
        </p:nvCxnSpPr>
        <p:spPr>
          <a:xfrm rot="5400000" flipH="1" flipV="1">
            <a:off x="3860966" y="2003393"/>
            <a:ext cx="809720" cy="3181082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2"/>
            <a:endCxn id="9" idx="1"/>
          </p:cNvCxnSpPr>
          <p:nvPr/>
        </p:nvCxnSpPr>
        <p:spPr>
          <a:xfrm rot="16200000" flipH="1">
            <a:off x="3864649" y="3825093"/>
            <a:ext cx="802354" cy="3181082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Observer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FE68-9678-4AFD-94BD-274BF103E136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41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Observer Pattern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95474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id-ID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</a:p>
          <a:p>
            <a:pPr algn="ctr"/>
            <a:r>
              <a:rPr lang="id-ID" sz="2800" dirty="0" smtClean="0"/>
              <a:t>Mendefinisikan hubungan ketergantungan (dependency) one-to-many antar-objek, sehingga ketika satu objek (dalam hal ini adalah subjek) mengalami perubahan, seluruh objek yang bergantung kepadanya akan diberitahu dan secara otomatis diperbaharui</a:t>
            </a:r>
          </a:p>
          <a:p>
            <a:pPr algn="ctr"/>
            <a:r>
              <a:rPr lang="id-ID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id-ID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4" b="33887"/>
          <a:stretch/>
        </p:blipFill>
        <p:spPr>
          <a:xfrm>
            <a:off x="2118000" y="5153523"/>
            <a:ext cx="7532328" cy="134814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Observer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FE68-9678-4AFD-94BD-274BF103E136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83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Studi Kasus: Weather-O-Rama</a:t>
            </a:r>
            <a:br>
              <a:rPr lang="id-ID" dirty="0" smtClean="0"/>
            </a:br>
            <a:r>
              <a:rPr lang="id-ID" sz="2800" dirty="0" smtClean="0"/>
              <a:t>(Head First Design Pattern Chapter 2)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3" b="8027"/>
          <a:stretch/>
        </p:blipFill>
        <p:spPr>
          <a:xfrm>
            <a:off x="960598" y="2224585"/>
            <a:ext cx="10364130" cy="417621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Observer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FE68-9678-4AFD-94BD-274BF103E136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63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Close-Up Ke Subject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6" b="7899"/>
          <a:stretch/>
        </p:blipFill>
        <p:spPr>
          <a:xfrm>
            <a:off x="1024127" y="2084832"/>
            <a:ext cx="5269591" cy="438587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Observer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FE68-9678-4AFD-94BD-274BF103E136}" type="slidenum">
              <a:rPr lang="id-ID" smtClean="0"/>
              <a:t>6</a:t>
            </a:fld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1024127" y="5322627"/>
            <a:ext cx="2537939" cy="2866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6071181" y="2626661"/>
            <a:ext cx="489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Setiap ada objek observer baru, objek tersebut akan dicatat dan disimpan ke dalam sebuah array</a:t>
            </a:r>
            <a:endParaRPr lang="id-ID" dirty="0"/>
          </a:p>
        </p:txBody>
      </p:sp>
      <p:cxnSp>
        <p:nvCxnSpPr>
          <p:cNvPr id="10" name="Curved Connector 9"/>
          <p:cNvCxnSpPr>
            <a:stCxn id="7" idx="3"/>
            <a:endCxn id="8" idx="2"/>
          </p:cNvCxnSpPr>
          <p:nvPr/>
        </p:nvCxnSpPr>
        <p:spPr>
          <a:xfrm flipV="1">
            <a:off x="3562066" y="3272992"/>
            <a:ext cx="4956894" cy="219293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024127" y="4461153"/>
            <a:ext cx="1811880" cy="2937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Curved Connector 13"/>
          <p:cNvCxnSpPr>
            <a:stCxn id="8" idx="1"/>
            <a:endCxn id="12" idx="0"/>
          </p:cNvCxnSpPr>
          <p:nvPr/>
        </p:nvCxnSpPr>
        <p:spPr>
          <a:xfrm rot="10800000" flipV="1">
            <a:off x="1930067" y="2949827"/>
            <a:ext cx="4141114" cy="151132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024128" y="5927783"/>
            <a:ext cx="2210392" cy="24919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/>
          <p:cNvSpPr txBox="1"/>
          <p:nvPr/>
        </p:nvSpPr>
        <p:spPr>
          <a:xfrm>
            <a:off x="7925718" y="5142762"/>
            <a:ext cx="394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Apabila ada perubahan kondisi, masing-masing observer akan diberitahu</a:t>
            </a:r>
            <a:endParaRPr lang="id-ID" dirty="0"/>
          </a:p>
        </p:txBody>
      </p:sp>
      <p:cxnSp>
        <p:nvCxnSpPr>
          <p:cNvPr id="20" name="Curved Connector 19"/>
          <p:cNvCxnSpPr>
            <a:stCxn id="18" idx="3"/>
            <a:endCxn id="19" idx="2"/>
          </p:cNvCxnSpPr>
          <p:nvPr/>
        </p:nvCxnSpPr>
        <p:spPr>
          <a:xfrm flipV="1">
            <a:off x="3234520" y="5789093"/>
            <a:ext cx="6664678" cy="263287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009278" y="5711576"/>
            <a:ext cx="1811880" cy="21620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2" name="Curved Connector 21"/>
          <p:cNvCxnSpPr>
            <a:stCxn id="19" idx="1"/>
            <a:endCxn id="21" idx="0"/>
          </p:cNvCxnSpPr>
          <p:nvPr/>
        </p:nvCxnSpPr>
        <p:spPr>
          <a:xfrm rot="10800000" flipV="1">
            <a:off x="1915218" y="5465928"/>
            <a:ext cx="6010500" cy="245648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9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8" grpId="0" animBg="1"/>
      <p:bldP spid="19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Notifikasi ke Observer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7560565" cy="1804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Design Pattern - Observer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FE68-9678-4AFD-94BD-274BF103E136}" type="slidenum">
              <a:rPr lang="id-ID" smtClean="0"/>
              <a:t>7</a:t>
            </a:fld>
            <a:endParaRPr lang="id-ID"/>
          </a:p>
        </p:txBody>
      </p:sp>
      <p:sp>
        <p:nvSpPr>
          <p:cNvPr id="7" name="Rounded Rectangle 6"/>
          <p:cNvSpPr/>
          <p:nvPr/>
        </p:nvSpPr>
        <p:spPr>
          <a:xfrm>
            <a:off x="2033516" y="2934269"/>
            <a:ext cx="2101756" cy="464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1132764" y="4677934"/>
            <a:ext cx="491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Tiap observer mengimplementasikan interface Observer dan pasti menerapkan method update()</a:t>
            </a:r>
            <a:endParaRPr lang="id-ID" dirty="0"/>
          </a:p>
        </p:txBody>
      </p:sp>
      <p:cxnSp>
        <p:nvCxnSpPr>
          <p:cNvPr id="10" name="Curved Connector 9"/>
          <p:cNvCxnSpPr>
            <a:stCxn id="8" idx="0"/>
            <a:endCxn id="7" idx="2"/>
          </p:cNvCxnSpPr>
          <p:nvPr/>
        </p:nvCxnSpPr>
        <p:spPr>
          <a:xfrm rot="16200000" flipV="1">
            <a:off x="2697058" y="3785630"/>
            <a:ext cx="1279641" cy="50496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24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</TotalTime>
  <Words>229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Courier New</vt:lpstr>
      <vt:lpstr>Tw Cen MT</vt:lpstr>
      <vt:lpstr>Tw Cen MT Condensed</vt:lpstr>
      <vt:lpstr>Wingdings 3</vt:lpstr>
      <vt:lpstr>Integral</vt:lpstr>
      <vt:lpstr>Observer Pattern</vt:lpstr>
      <vt:lpstr>Sebuah analogi</vt:lpstr>
      <vt:lpstr>Relasi Subject-Observer</vt:lpstr>
      <vt:lpstr>Observer Pattern</vt:lpstr>
      <vt:lpstr>Studi Kasus: Weather-O-Rama (Head First Design Pattern Chapter 2)</vt:lpstr>
      <vt:lpstr>Close-Up Ke Subject</vt:lpstr>
      <vt:lpstr>Notifikasi ke Observer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Khoirul Umam</dc:creator>
  <cp:lastModifiedBy>Khoirul Umam</cp:lastModifiedBy>
  <cp:revision>13</cp:revision>
  <dcterms:created xsi:type="dcterms:W3CDTF">2017-02-05T23:35:26Z</dcterms:created>
  <dcterms:modified xsi:type="dcterms:W3CDTF">2017-02-06T03:31:58Z</dcterms:modified>
</cp:coreProperties>
</file>