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Template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094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024127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24127" y="2620370"/>
            <a:ext cx="2688063" cy="480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24127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024127" y="3675887"/>
            <a:ext cx="2688063" cy="480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217703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217703" y="2620370"/>
            <a:ext cx="2688063" cy="4809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217703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217703" y="3675887"/>
            <a:ext cx="2688063" cy="4809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631322" y="2084832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8631322" y="2620370"/>
            <a:ext cx="2688063" cy="4809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631322" y="3155908"/>
            <a:ext cx="2688063" cy="4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8631322" y="3675887"/>
            <a:ext cx="2688063" cy="4809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ight Arrow 17"/>
          <p:cNvSpPr/>
          <p:nvPr/>
        </p:nvSpPr>
        <p:spPr>
          <a:xfrm>
            <a:off x="7279340" y="286084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7114363" y="2413594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Generalisasi</a:t>
            </a:r>
            <a:endParaRPr lang="id-ID" dirty="0"/>
          </a:p>
        </p:txBody>
      </p:sp>
      <p:sp>
        <p:nvSpPr>
          <p:cNvPr id="20" name="Rounded Rectangle 19"/>
          <p:cNvSpPr/>
          <p:nvPr/>
        </p:nvSpPr>
        <p:spPr>
          <a:xfrm>
            <a:off x="8444535" y="1883391"/>
            <a:ext cx="3060528" cy="2497540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9425738" y="4582372"/>
            <a:ext cx="140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TEMPLATE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626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800" dirty="0" smtClean="0"/>
              <a:t>“</a:t>
            </a:r>
          </a:p>
          <a:p>
            <a:pPr algn="ctr"/>
            <a:r>
              <a:rPr lang="id-ID" sz="3200" dirty="0" smtClean="0"/>
              <a:t>Template method menggambarkan kerangka algoritma dengan menangguhkan beberapa langkah ke dalam subclass. Template method membiarkan subclass yang mendefinisikan beberapa langkah di dalam algoritma tanpa mengubah struktur algoritma tersebut.</a:t>
            </a:r>
          </a:p>
          <a:p>
            <a:pPr algn="ctr"/>
            <a:r>
              <a:rPr lang="id-ID" sz="4800" dirty="0" smtClean="0"/>
              <a:t>“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22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9" b="10654"/>
          <a:stretch/>
        </p:blipFill>
        <p:spPr>
          <a:xfrm>
            <a:off x="2251881" y="1762933"/>
            <a:ext cx="6946710" cy="4795961"/>
          </a:xfrm>
        </p:spPr>
      </p:pic>
    </p:spTree>
    <p:extLst>
      <p:ext uri="{BB962C8B-B14F-4D97-AF65-F5344CB8AC3E}">
        <p14:creationId xmlns:p14="http://schemas.microsoft.com/office/powerpoint/2010/main" val="7594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Template Pattern</vt:lpstr>
      <vt:lpstr>Analogi</vt:lpstr>
      <vt:lpstr>Definisi</vt:lpstr>
      <vt:lpstr>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Pattern</dc:title>
  <dc:creator>Khoirul Umam</dc:creator>
  <cp:lastModifiedBy>Khoirul Umam</cp:lastModifiedBy>
  <cp:revision>5</cp:revision>
  <dcterms:created xsi:type="dcterms:W3CDTF">2017-04-17T02:04:12Z</dcterms:created>
  <dcterms:modified xsi:type="dcterms:W3CDTF">2017-04-17T03:41:12Z</dcterms:modified>
</cp:coreProperties>
</file>