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06CF5-0E79-4BB8-95BA-701F4F1390C8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03A78C-ED5B-472E-BA78-4414A74C2666}">
      <dgm:prSet phldrT="[Text]"/>
      <dgm:spPr/>
      <dgm:t>
        <a:bodyPr/>
        <a:lstStyle/>
        <a:p>
          <a:r>
            <a:rPr lang="id-ID" dirty="0" smtClean="0"/>
            <a:t>Command</a:t>
          </a:r>
          <a:endParaRPr lang="en-US" dirty="0"/>
        </a:p>
      </dgm:t>
    </dgm:pt>
    <dgm:pt modelId="{B562B465-872A-4AAB-BE4A-CE279E48D67A}" type="parTrans" cxnId="{5262D950-5B1F-4887-A9D3-EBE8961E4055}">
      <dgm:prSet/>
      <dgm:spPr/>
      <dgm:t>
        <a:bodyPr/>
        <a:lstStyle/>
        <a:p>
          <a:endParaRPr lang="en-US"/>
        </a:p>
      </dgm:t>
    </dgm:pt>
    <dgm:pt modelId="{46FEB126-D3FA-46A8-A5E3-EB210B5349C9}" type="sibTrans" cxnId="{5262D950-5B1F-4887-A9D3-EBE8961E4055}">
      <dgm:prSet/>
      <dgm:spPr/>
      <dgm:t>
        <a:bodyPr/>
        <a:lstStyle/>
        <a:p>
          <a:endParaRPr lang="en-US"/>
        </a:p>
      </dgm:t>
    </dgm:pt>
    <dgm:pt modelId="{023E61E1-6C77-41C0-A14F-2575E30486E7}">
      <dgm:prSet phldrT="[Text]"/>
      <dgm:spPr/>
      <dgm:t>
        <a:bodyPr/>
        <a:lstStyle/>
        <a:p>
          <a:r>
            <a:rPr lang="id-ID" dirty="0" smtClean="0"/>
            <a:t>Perintah yang diberikan client</a:t>
          </a:r>
          <a:endParaRPr lang="en-US" dirty="0"/>
        </a:p>
      </dgm:t>
    </dgm:pt>
    <dgm:pt modelId="{DE4AA959-09EA-49EC-96EC-8FC1F3121983}" type="parTrans" cxnId="{F9159F90-25E6-4DBD-B3B6-F6C13FCF7D6C}">
      <dgm:prSet/>
      <dgm:spPr/>
      <dgm:t>
        <a:bodyPr/>
        <a:lstStyle/>
        <a:p>
          <a:endParaRPr lang="en-US"/>
        </a:p>
      </dgm:t>
    </dgm:pt>
    <dgm:pt modelId="{3C8C5D1F-F1DC-46D1-88B3-1CAAF0C25DE3}" type="sibTrans" cxnId="{F9159F90-25E6-4DBD-B3B6-F6C13FCF7D6C}">
      <dgm:prSet/>
      <dgm:spPr/>
      <dgm:t>
        <a:bodyPr/>
        <a:lstStyle/>
        <a:p>
          <a:endParaRPr lang="en-US"/>
        </a:p>
      </dgm:t>
    </dgm:pt>
    <dgm:pt modelId="{A15ECB1A-B3E0-41F6-AF64-61BFFD6C325A}">
      <dgm:prSet phldrT="[Text]"/>
      <dgm:spPr/>
      <dgm:t>
        <a:bodyPr/>
        <a:lstStyle/>
        <a:p>
          <a:r>
            <a:rPr lang="id-ID" dirty="0" smtClean="0"/>
            <a:t>Invoker</a:t>
          </a:r>
          <a:endParaRPr lang="en-US" dirty="0"/>
        </a:p>
      </dgm:t>
    </dgm:pt>
    <dgm:pt modelId="{2C80D39D-EDA0-4B61-9EB0-09266170A47D}" type="parTrans" cxnId="{32F7BBC6-B6A2-4A4B-8C4A-9A93A9D96A4E}">
      <dgm:prSet/>
      <dgm:spPr/>
      <dgm:t>
        <a:bodyPr/>
        <a:lstStyle/>
        <a:p>
          <a:endParaRPr lang="en-US"/>
        </a:p>
      </dgm:t>
    </dgm:pt>
    <dgm:pt modelId="{29392A16-DB99-4BCC-B303-41B3BDE3E614}" type="sibTrans" cxnId="{32F7BBC6-B6A2-4A4B-8C4A-9A93A9D96A4E}">
      <dgm:prSet/>
      <dgm:spPr/>
      <dgm:t>
        <a:bodyPr/>
        <a:lstStyle/>
        <a:p>
          <a:endParaRPr lang="en-US"/>
        </a:p>
      </dgm:t>
    </dgm:pt>
    <dgm:pt modelId="{293DFE1F-D934-4B65-8045-ACE4B4B6B9D4}">
      <dgm:prSet phldrT="[Text]"/>
      <dgm:spPr/>
      <dgm:t>
        <a:bodyPr/>
        <a:lstStyle/>
        <a:p>
          <a:r>
            <a:rPr lang="id-ID" dirty="0" smtClean="0"/>
            <a:t>Penerima perintah</a:t>
          </a:r>
          <a:endParaRPr lang="en-US" dirty="0"/>
        </a:p>
      </dgm:t>
    </dgm:pt>
    <dgm:pt modelId="{0B0943E4-1D91-4B5E-A161-9CBBE73B5707}" type="parTrans" cxnId="{F6EEDD62-8A7F-4BE4-91E3-53ABC705F7BA}">
      <dgm:prSet/>
      <dgm:spPr/>
      <dgm:t>
        <a:bodyPr/>
        <a:lstStyle/>
        <a:p>
          <a:endParaRPr lang="en-US"/>
        </a:p>
      </dgm:t>
    </dgm:pt>
    <dgm:pt modelId="{DD9BC579-B622-4AD1-89AA-A23B951DEF09}" type="sibTrans" cxnId="{F6EEDD62-8A7F-4BE4-91E3-53ABC705F7BA}">
      <dgm:prSet/>
      <dgm:spPr/>
      <dgm:t>
        <a:bodyPr/>
        <a:lstStyle/>
        <a:p>
          <a:endParaRPr lang="en-US"/>
        </a:p>
      </dgm:t>
    </dgm:pt>
    <dgm:pt modelId="{D36C5509-60B8-46C8-B732-4AD196036B2B}">
      <dgm:prSet phldrT="[Text]"/>
      <dgm:spPr/>
      <dgm:t>
        <a:bodyPr/>
        <a:lstStyle/>
        <a:p>
          <a:r>
            <a:rPr lang="id-ID" dirty="0" smtClean="0"/>
            <a:t>Receiver</a:t>
          </a:r>
          <a:endParaRPr lang="en-US" dirty="0"/>
        </a:p>
      </dgm:t>
    </dgm:pt>
    <dgm:pt modelId="{88E425E3-6691-4E60-8616-CD95E9A1FD75}" type="parTrans" cxnId="{94408830-F687-436F-B64E-870773CB8103}">
      <dgm:prSet/>
      <dgm:spPr/>
      <dgm:t>
        <a:bodyPr/>
        <a:lstStyle/>
        <a:p>
          <a:endParaRPr lang="en-US"/>
        </a:p>
      </dgm:t>
    </dgm:pt>
    <dgm:pt modelId="{C12C3968-32A0-4D4C-8852-0E089B6E3D5A}" type="sibTrans" cxnId="{94408830-F687-436F-B64E-870773CB8103}">
      <dgm:prSet/>
      <dgm:spPr/>
      <dgm:t>
        <a:bodyPr/>
        <a:lstStyle/>
        <a:p>
          <a:endParaRPr lang="en-US"/>
        </a:p>
      </dgm:t>
    </dgm:pt>
    <dgm:pt modelId="{9DC7CD57-E9C0-4C03-9BF0-7B304D8464D5}">
      <dgm:prSet phldrT="[Text]"/>
      <dgm:spPr/>
      <dgm:t>
        <a:bodyPr/>
        <a:lstStyle/>
        <a:p>
          <a:r>
            <a:rPr lang="id-ID" dirty="0" smtClean="0"/>
            <a:t>Yang menjalankan perintah</a:t>
          </a:r>
          <a:endParaRPr lang="en-US" dirty="0"/>
        </a:p>
      </dgm:t>
    </dgm:pt>
    <dgm:pt modelId="{8F57EBE0-2104-41A9-B4E2-7CB2FAF3C2A2}" type="parTrans" cxnId="{04D2B68C-F14D-4217-B1DD-BAC530CAC51E}">
      <dgm:prSet/>
      <dgm:spPr/>
      <dgm:t>
        <a:bodyPr/>
        <a:lstStyle/>
        <a:p>
          <a:endParaRPr lang="en-US"/>
        </a:p>
      </dgm:t>
    </dgm:pt>
    <dgm:pt modelId="{55D3FD99-8C98-43FF-9C76-3D960FA45E64}" type="sibTrans" cxnId="{04D2B68C-F14D-4217-B1DD-BAC530CAC51E}">
      <dgm:prSet/>
      <dgm:spPr/>
      <dgm:t>
        <a:bodyPr/>
        <a:lstStyle/>
        <a:p>
          <a:endParaRPr lang="en-US"/>
        </a:p>
      </dgm:t>
    </dgm:pt>
    <dgm:pt modelId="{96145F62-28FD-41A1-8FB3-6498A1DC20AF}">
      <dgm:prSet phldrT="[Text]"/>
      <dgm:spPr/>
      <dgm:t>
        <a:bodyPr/>
        <a:lstStyle/>
        <a:p>
          <a:r>
            <a:rPr lang="id-ID" dirty="0" smtClean="0"/>
            <a:t>Client</a:t>
          </a:r>
          <a:endParaRPr lang="en-US" dirty="0"/>
        </a:p>
      </dgm:t>
    </dgm:pt>
    <dgm:pt modelId="{A1C7EDE3-D77E-4505-972C-C62253CC364B}" type="parTrans" cxnId="{F60FC468-8733-4EB3-AB0E-8F8CB6558955}">
      <dgm:prSet/>
      <dgm:spPr/>
      <dgm:t>
        <a:bodyPr/>
        <a:lstStyle/>
        <a:p>
          <a:endParaRPr lang="en-US"/>
        </a:p>
      </dgm:t>
    </dgm:pt>
    <dgm:pt modelId="{1953D022-14CD-4E5B-AFE2-A9F45D2B860B}" type="sibTrans" cxnId="{F60FC468-8733-4EB3-AB0E-8F8CB6558955}">
      <dgm:prSet/>
      <dgm:spPr/>
      <dgm:t>
        <a:bodyPr/>
        <a:lstStyle/>
        <a:p>
          <a:endParaRPr lang="en-US"/>
        </a:p>
      </dgm:t>
    </dgm:pt>
    <dgm:pt modelId="{8EE18909-F40C-490A-A595-C17651D73160}">
      <dgm:prSet phldrT="[Text]"/>
      <dgm:spPr/>
      <dgm:t>
        <a:bodyPr/>
        <a:lstStyle/>
        <a:p>
          <a:r>
            <a:rPr lang="id-ID" dirty="0" smtClean="0"/>
            <a:t>Pemberi perintah</a:t>
          </a:r>
          <a:endParaRPr lang="en-US" dirty="0"/>
        </a:p>
      </dgm:t>
    </dgm:pt>
    <dgm:pt modelId="{B5A872C1-C5D7-4687-A431-65C14ED137D8}" type="parTrans" cxnId="{0DF055AF-6395-4D4A-97DD-B69FB61344B1}">
      <dgm:prSet/>
      <dgm:spPr/>
      <dgm:t>
        <a:bodyPr/>
        <a:lstStyle/>
        <a:p>
          <a:endParaRPr lang="en-US"/>
        </a:p>
      </dgm:t>
    </dgm:pt>
    <dgm:pt modelId="{0526F4B7-9C3D-4150-B0B1-8782272FA2DC}" type="sibTrans" cxnId="{0DF055AF-6395-4D4A-97DD-B69FB61344B1}">
      <dgm:prSet/>
      <dgm:spPr/>
      <dgm:t>
        <a:bodyPr/>
        <a:lstStyle/>
        <a:p>
          <a:endParaRPr lang="en-US"/>
        </a:p>
      </dgm:t>
    </dgm:pt>
    <dgm:pt modelId="{416E0B3C-42ED-4026-828C-E2525745E0A1}" type="pres">
      <dgm:prSet presAssocID="{17806CF5-0E79-4BB8-95BA-701F4F1390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ACB666-8EFD-407E-80EA-BC2694E5BF23}" type="pres">
      <dgm:prSet presAssocID="{17806CF5-0E79-4BB8-95BA-701F4F1390C8}" presName="tSp" presStyleCnt="0"/>
      <dgm:spPr/>
    </dgm:pt>
    <dgm:pt modelId="{A1E3CA7F-8D9A-4F82-941C-6270D7694F18}" type="pres">
      <dgm:prSet presAssocID="{17806CF5-0E79-4BB8-95BA-701F4F1390C8}" presName="bSp" presStyleCnt="0"/>
      <dgm:spPr/>
    </dgm:pt>
    <dgm:pt modelId="{D7DAC809-DBFB-44C8-ACDB-65B3527F15B5}" type="pres">
      <dgm:prSet presAssocID="{17806CF5-0E79-4BB8-95BA-701F4F1390C8}" presName="process" presStyleCnt="0"/>
      <dgm:spPr/>
    </dgm:pt>
    <dgm:pt modelId="{EA8E271C-9DC2-48D6-96DE-A0CE4624B53F}" type="pres">
      <dgm:prSet presAssocID="{96145F62-28FD-41A1-8FB3-6498A1DC20AF}" presName="composite1" presStyleCnt="0"/>
      <dgm:spPr/>
    </dgm:pt>
    <dgm:pt modelId="{EE8E07F9-F9A9-40E1-AD8B-C7CD8EF40E3F}" type="pres">
      <dgm:prSet presAssocID="{96145F62-28FD-41A1-8FB3-6498A1DC20AF}" presName="dummyNode1" presStyleLbl="node1" presStyleIdx="0" presStyleCnt="4"/>
      <dgm:spPr/>
    </dgm:pt>
    <dgm:pt modelId="{6A08F6CC-BB67-47EF-9421-9106B9C71E46}" type="pres">
      <dgm:prSet presAssocID="{96145F62-28FD-41A1-8FB3-6498A1DC20AF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E1282-73E2-4D9C-89B1-E9620048D6DB}" type="pres">
      <dgm:prSet presAssocID="{96145F62-28FD-41A1-8FB3-6498A1DC20AF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E886E-6136-4387-A410-50EA302807AE}" type="pres">
      <dgm:prSet presAssocID="{96145F62-28FD-41A1-8FB3-6498A1DC20AF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73A77-099E-4BBB-8E2C-FDC6816BFF74}" type="pres">
      <dgm:prSet presAssocID="{96145F62-28FD-41A1-8FB3-6498A1DC20AF}" presName="connSite1" presStyleCnt="0"/>
      <dgm:spPr/>
    </dgm:pt>
    <dgm:pt modelId="{0C12993E-199E-48C6-AA83-5E970557E054}" type="pres">
      <dgm:prSet presAssocID="{1953D022-14CD-4E5B-AFE2-A9F45D2B860B}" presName="Name9" presStyleLbl="sibTrans2D1" presStyleIdx="0" presStyleCnt="3"/>
      <dgm:spPr/>
      <dgm:t>
        <a:bodyPr/>
        <a:lstStyle/>
        <a:p>
          <a:endParaRPr lang="en-US"/>
        </a:p>
      </dgm:t>
    </dgm:pt>
    <dgm:pt modelId="{C92CF3F2-C164-49EE-A26E-7D678BBA1684}" type="pres">
      <dgm:prSet presAssocID="{8603A78C-ED5B-472E-BA78-4414A74C2666}" presName="composite2" presStyleCnt="0"/>
      <dgm:spPr/>
    </dgm:pt>
    <dgm:pt modelId="{642B5B60-565F-428B-9532-CCD2F5E1A50F}" type="pres">
      <dgm:prSet presAssocID="{8603A78C-ED5B-472E-BA78-4414A74C2666}" presName="dummyNode2" presStyleLbl="node1" presStyleIdx="0" presStyleCnt="4"/>
      <dgm:spPr/>
    </dgm:pt>
    <dgm:pt modelId="{DF515351-E292-4A56-9F3A-C3227FCF4981}" type="pres">
      <dgm:prSet presAssocID="{8603A78C-ED5B-472E-BA78-4414A74C2666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BA7EB-1BE6-4618-845B-7D660DA82058}" type="pres">
      <dgm:prSet presAssocID="{8603A78C-ED5B-472E-BA78-4414A74C2666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6C5CB-E7B7-4F5D-AE08-BC9346D55B8F}" type="pres">
      <dgm:prSet presAssocID="{8603A78C-ED5B-472E-BA78-4414A74C2666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5A433-F832-4836-BD5E-4046BBE8D6B8}" type="pres">
      <dgm:prSet presAssocID="{8603A78C-ED5B-472E-BA78-4414A74C2666}" presName="connSite2" presStyleCnt="0"/>
      <dgm:spPr/>
    </dgm:pt>
    <dgm:pt modelId="{5902D161-162C-45CB-98F9-E05516CC1B82}" type="pres">
      <dgm:prSet presAssocID="{46FEB126-D3FA-46A8-A5E3-EB210B5349C9}" presName="Name18" presStyleLbl="sibTrans2D1" presStyleIdx="1" presStyleCnt="3"/>
      <dgm:spPr/>
      <dgm:t>
        <a:bodyPr/>
        <a:lstStyle/>
        <a:p>
          <a:endParaRPr lang="en-US"/>
        </a:p>
      </dgm:t>
    </dgm:pt>
    <dgm:pt modelId="{1C363707-A8D2-4777-A26A-8BFE3762E060}" type="pres">
      <dgm:prSet presAssocID="{A15ECB1A-B3E0-41F6-AF64-61BFFD6C325A}" presName="composite1" presStyleCnt="0"/>
      <dgm:spPr/>
    </dgm:pt>
    <dgm:pt modelId="{1D569040-2562-4503-851A-AE297BA81192}" type="pres">
      <dgm:prSet presAssocID="{A15ECB1A-B3E0-41F6-AF64-61BFFD6C325A}" presName="dummyNode1" presStyleLbl="node1" presStyleIdx="1" presStyleCnt="4"/>
      <dgm:spPr/>
    </dgm:pt>
    <dgm:pt modelId="{EAC07509-DE15-462E-804B-3DD30C9355A5}" type="pres">
      <dgm:prSet presAssocID="{A15ECB1A-B3E0-41F6-AF64-61BFFD6C325A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F4C428-ACEC-4D4D-A5A6-394F74870DED}" type="pres">
      <dgm:prSet presAssocID="{A15ECB1A-B3E0-41F6-AF64-61BFFD6C325A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77A09F-2B78-4994-8E95-251138F2D3E5}" type="pres">
      <dgm:prSet presAssocID="{A15ECB1A-B3E0-41F6-AF64-61BFFD6C325A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60EE76-E5F2-43AF-9850-0401952D226C}" type="pres">
      <dgm:prSet presAssocID="{A15ECB1A-B3E0-41F6-AF64-61BFFD6C325A}" presName="connSite1" presStyleCnt="0"/>
      <dgm:spPr/>
    </dgm:pt>
    <dgm:pt modelId="{3F2B422E-658E-48AA-B0FE-56472A77D983}" type="pres">
      <dgm:prSet presAssocID="{29392A16-DB99-4BCC-B303-41B3BDE3E614}" presName="Name9" presStyleLbl="sibTrans2D1" presStyleIdx="2" presStyleCnt="3"/>
      <dgm:spPr/>
      <dgm:t>
        <a:bodyPr/>
        <a:lstStyle/>
        <a:p>
          <a:endParaRPr lang="en-US"/>
        </a:p>
      </dgm:t>
    </dgm:pt>
    <dgm:pt modelId="{FC8A3E50-781A-460C-93FC-76D336592886}" type="pres">
      <dgm:prSet presAssocID="{D36C5509-60B8-46C8-B732-4AD196036B2B}" presName="composite2" presStyleCnt="0"/>
      <dgm:spPr/>
    </dgm:pt>
    <dgm:pt modelId="{1C73BA32-A3C9-40EC-A231-9EF164C20AFD}" type="pres">
      <dgm:prSet presAssocID="{D36C5509-60B8-46C8-B732-4AD196036B2B}" presName="dummyNode2" presStyleLbl="node1" presStyleIdx="2" presStyleCnt="4"/>
      <dgm:spPr/>
    </dgm:pt>
    <dgm:pt modelId="{D3F06D8C-968E-45A2-9016-E46B21117F72}" type="pres">
      <dgm:prSet presAssocID="{D36C5509-60B8-46C8-B732-4AD196036B2B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1D658-B759-4C43-A348-7CBB2AF247F8}" type="pres">
      <dgm:prSet presAssocID="{D36C5509-60B8-46C8-B732-4AD196036B2B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930D3-1693-48D1-951A-94DC6FC2EDE9}" type="pres">
      <dgm:prSet presAssocID="{D36C5509-60B8-46C8-B732-4AD196036B2B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F88B6-2955-4466-B84A-0AB1048330E5}" type="pres">
      <dgm:prSet presAssocID="{D36C5509-60B8-46C8-B732-4AD196036B2B}" presName="connSite2" presStyleCnt="0"/>
      <dgm:spPr/>
    </dgm:pt>
  </dgm:ptLst>
  <dgm:cxnLst>
    <dgm:cxn modelId="{0DF055AF-6395-4D4A-97DD-B69FB61344B1}" srcId="{96145F62-28FD-41A1-8FB3-6498A1DC20AF}" destId="{8EE18909-F40C-490A-A595-C17651D73160}" srcOrd="0" destOrd="0" parTransId="{B5A872C1-C5D7-4687-A431-65C14ED137D8}" sibTransId="{0526F4B7-9C3D-4150-B0B1-8782272FA2DC}"/>
    <dgm:cxn modelId="{526FA2C2-D47A-49EB-B048-FE8C589F9853}" type="presOf" srcId="{293DFE1F-D934-4B65-8045-ACE4B4B6B9D4}" destId="{11F4C428-ACEC-4D4D-A5A6-394F74870DED}" srcOrd="1" destOrd="0" presId="urn:microsoft.com/office/officeart/2005/8/layout/hProcess4"/>
    <dgm:cxn modelId="{AAAD3C65-740D-4F38-937B-312C15381300}" type="presOf" srcId="{46FEB126-D3FA-46A8-A5E3-EB210B5349C9}" destId="{5902D161-162C-45CB-98F9-E05516CC1B82}" srcOrd="0" destOrd="0" presId="urn:microsoft.com/office/officeart/2005/8/layout/hProcess4"/>
    <dgm:cxn modelId="{05E0AE33-438C-42D7-85CB-BDE1FD37401D}" type="presOf" srcId="{8EE18909-F40C-490A-A595-C17651D73160}" destId="{6A08F6CC-BB67-47EF-9421-9106B9C71E46}" srcOrd="0" destOrd="0" presId="urn:microsoft.com/office/officeart/2005/8/layout/hProcess4"/>
    <dgm:cxn modelId="{62CCCF32-C6B3-4BCF-8B0B-D3091DCEFF02}" type="presOf" srcId="{8EE18909-F40C-490A-A595-C17651D73160}" destId="{92DE1282-73E2-4D9C-89B1-E9620048D6DB}" srcOrd="1" destOrd="0" presId="urn:microsoft.com/office/officeart/2005/8/layout/hProcess4"/>
    <dgm:cxn modelId="{32F7BBC6-B6A2-4A4B-8C4A-9A93A9D96A4E}" srcId="{17806CF5-0E79-4BB8-95BA-701F4F1390C8}" destId="{A15ECB1A-B3E0-41F6-AF64-61BFFD6C325A}" srcOrd="2" destOrd="0" parTransId="{2C80D39D-EDA0-4B61-9EB0-09266170A47D}" sibTransId="{29392A16-DB99-4BCC-B303-41B3BDE3E614}"/>
    <dgm:cxn modelId="{F6EEDD62-8A7F-4BE4-91E3-53ABC705F7BA}" srcId="{A15ECB1A-B3E0-41F6-AF64-61BFFD6C325A}" destId="{293DFE1F-D934-4B65-8045-ACE4B4B6B9D4}" srcOrd="0" destOrd="0" parTransId="{0B0943E4-1D91-4B5E-A161-9CBBE73B5707}" sibTransId="{DD9BC579-B622-4AD1-89AA-A23B951DEF09}"/>
    <dgm:cxn modelId="{F60FC468-8733-4EB3-AB0E-8F8CB6558955}" srcId="{17806CF5-0E79-4BB8-95BA-701F4F1390C8}" destId="{96145F62-28FD-41A1-8FB3-6498A1DC20AF}" srcOrd="0" destOrd="0" parTransId="{A1C7EDE3-D77E-4505-972C-C62253CC364B}" sibTransId="{1953D022-14CD-4E5B-AFE2-A9F45D2B860B}"/>
    <dgm:cxn modelId="{6D7E5128-A382-4931-B2F6-CDABA66D5983}" type="presOf" srcId="{29392A16-DB99-4BCC-B303-41B3BDE3E614}" destId="{3F2B422E-658E-48AA-B0FE-56472A77D983}" srcOrd="0" destOrd="0" presId="urn:microsoft.com/office/officeart/2005/8/layout/hProcess4"/>
    <dgm:cxn modelId="{398877C3-3557-42C4-8ADB-0E0E8A07AABD}" type="presOf" srcId="{A15ECB1A-B3E0-41F6-AF64-61BFFD6C325A}" destId="{4477A09F-2B78-4994-8E95-251138F2D3E5}" srcOrd="0" destOrd="0" presId="urn:microsoft.com/office/officeart/2005/8/layout/hProcess4"/>
    <dgm:cxn modelId="{04D2B68C-F14D-4217-B1DD-BAC530CAC51E}" srcId="{D36C5509-60B8-46C8-B732-4AD196036B2B}" destId="{9DC7CD57-E9C0-4C03-9BF0-7B304D8464D5}" srcOrd="0" destOrd="0" parTransId="{8F57EBE0-2104-41A9-B4E2-7CB2FAF3C2A2}" sibTransId="{55D3FD99-8C98-43FF-9C76-3D960FA45E64}"/>
    <dgm:cxn modelId="{5262D950-5B1F-4887-A9D3-EBE8961E4055}" srcId="{17806CF5-0E79-4BB8-95BA-701F4F1390C8}" destId="{8603A78C-ED5B-472E-BA78-4414A74C2666}" srcOrd="1" destOrd="0" parTransId="{B562B465-872A-4AAB-BE4A-CE279E48D67A}" sibTransId="{46FEB126-D3FA-46A8-A5E3-EB210B5349C9}"/>
    <dgm:cxn modelId="{18D5F579-5CF3-4EDE-A911-B7F2D6E339B1}" type="presOf" srcId="{D36C5509-60B8-46C8-B732-4AD196036B2B}" destId="{348930D3-1693-48D1-951A-94DC6FC2EDE9}" srcOrd="0" destOrd="0" presId="urn:microsoft.com/office/officeart/2005/8/layout/hProcess4"/>
    <dgm:cxn modelId="{21877206-F71B-4C10-9BED-6A0611AB2E6D}" type="presOf" srcId="{1953D022-14CD-4E5B-AFE2-A9F45D2B860B}" destId="{0C12993E-199E-48C6-AA83-5E970557E054}" srcOrd="0" destOrd="0" presId="urn:microsoft.com/office/officeart/2005/8/layout/hProcess4"/>
    <dgm:cxn modelId="{94408830-F687-436F-B64E-870773CB8103}" srcId="{17806CF5-0E79-4BB8-95BA-701F4F1390C8}" destId="{D36C5509-60B8-46C8-B732-4AD196036B2B}" srcOrd="3" destOrd="0" parTransId="{88E425E3-6691-4E60-8616-CD95E9A1FD75}" sibTransId="{C12C3968-32A0-4D4C-8852-0E089B6E3D5A}"/>
    <dgm:cxn modelId="{DA908A4C-87F6-42D2-A422-E47A1745A69F}" type="presOf" srcId="{9DC7CD57-E9C0-4C03-9BF0-7B304D8464D5}" destId="{D3F06D8C-968E-45A2-9016-E46B21117F72}" srcOrd="0" destOrd="0" presId="urn:microsoft.com/office/officeart/2005/8/layout/hProcess4"/>
    <dgm:cxn modelId="{375D4F22-38CD-4EB0-9143-0D1E35F10F1C}" type="presOf" srcId="{023E61E1-6C77-41C0-A14F-2575E30486E7}" destId="{92BBA7EB-1BE6-4618-845B-7D660DA82058}" srcOrd="1" destOrd="0" presId="urn:microsoft.com/office/officeart/2005/8/layout/hProcess4"/>
    <dgm:cxn modelId="{7DC7C15B-3500-41FE-B1C8-C7EB1A987FE1}" type="presOf" srcId="{293DFE1F-D934-4B65-8045-ACE4B4B6B9D4}" destId="{EAC07509-DE15-462E-804B-3DD30C9355A5}" srcOrd="0" destOrd="0" presId="urn:microsoft.com/office/officeart/2005/8/layout/hProcess4"/>
    <dgm:cxn modelId="{89E46324-FF59-4550-AE47-7D291AB01096}" type="presOf" srcId="{023E61E1-6C77-41C0-A14F-2575E30486E7}" destId="{DF515351-E292-4A56-9F3A-C3227FCF4981}" srcOrd="0" destOrd="0" presId="urn:microsoft.com/office/officeart/2005/8/layout/hProcess4"/>
    <dgm:cxn modelId="{5AA01494-60F3-42C8-9A7D-41801ACDE161}" type="presOf" srcId="{8603A78C-ED5B-472E-BA78-4414A74C2666}" destId="{6026C5CB-E7B7-4F5D-AE08-BC9346D55B8F}" srcOrd="0" destOrd="0" presId="urn:microsoft.com/office/officeart/2005/8/layout/hProcess4"/>
    <dgm:cxn modelId="{8FCDFF5A-C5CC-4E71-ABF7-48DAC403E84D}" type="presOf" srcId="{9DC7CD57-E9C0-4C03-9BF0-7B304D8464D5}" destId="{C5C1D658-B759-4C43-A348-7CBB2AF247F8}" srcOrd="1" destOrd="0" presId="urn:microsoft.com/office/officeart/2005/8/layout/hProcess4"/>
    <dgm:cxn modelId="{F9159F90-25E6-4DBD-B3B6-F6C13FCF7D6C}" srcId="{8603A78C-ED5B-472E-BA78-4414A74C2666}" destId="{023E61E1-6C77-41C0-A14F-2575E30486E7}" srcOrd="0" destOrd="0" parTransId="{DE4AA959-09EA-49EC-96EC-8FC1F3121983}" sibTransId="{3C8C5D1F-F1DC-46D1-88B3-1CAAF0C25DE3}"/>
    <dgm:cxn modelId="{F8966156-DFDB-4249-9C0E-EB9646216370}" type="presOf" srcId="{96145F62-28FD-41A1-8FB3-6498A1DC20AF}" destId="{C5AE886E-6136-4387-A410-50EA302807AE}" srcOrd="0" destOrd="0" presId="urn:microsoft.com/office/officeart/2005/8/layout/hProcess4"/>
    <dgm:cxn modelId="{2EDC9F79-E4A0-4093-8B04-8BF6E7E381B1}" type="presOf" srcId="{17806CF5-0E79-4BB8-95BA-701F4F1390C8}" destId="{416E0B3C-42ED-4026-828C-E2525745E0A1}" srcOrd="0" destOrd="0" presId="urn:microsoft.com/office/officeart/2005/8/layout/hProcess4"/>
    <dgm:cxn modelId="{18B72FD2-0595-4A1A-B93E-BF02B29AF111}" type="presParOf" srcId="{416E0B3C-42ED-4026-828C-E2525745E0A1}" destId="{74ACB666-8EFD-407E-80EA-BC2694E5BF23}" srcOrd="0" destOrd="0" presId="urn:microsoft.com/office/officeart/2005/8/layout/hProcess4"/>
    <dgm:cxn modelId="{72C647BF-8520-4B75-A2F0-FAEB24122349}" type="presParOf" srcId="{416E0B3C-42ED-4026-828C-E2525745E0A1}" destId="{A1E3CA7F-8D9A-4F82-941C-6270D7694F18}" srcOrd="1" destOrd="0" presId="urn:microsoft.com/office/officeart/2005/8/layout/hProcess4"/>
    <dgm:cxn modelId="{215953CE-3F63-4B2D-806F-7E7D447C5B18}" type="presParOf" srcId="{416E0B3C-42ED-4026-828C-E2525745E0A1}" destId="{D7DAC809-DBFB-44C8-ACDB-65B3527F15B5}" srcOrd="2" destOrd="0" presId="urn:microsoft.com/office/officeart/2005/8/layout/hProcess4"/>
    <dgm:cxn modelId="{71CE47A0-6DA8-42F6-B904-287611A6B507}" type="presParOf" srcId="{D7DAC809-DBFB-44C8-ACDB-65B3527F15B5}" destId="{EA8E271C-9DC2-48D6-96DE-A0CE4624B53F}" srcOrd="0" destOrd="0" presId="urn:microsoft.com/office/officeart/2005/8/layout/hProcess4"/>
    <dgm:cxn modelId="{61319A94-C9A8-4846-ADBC-1745C2383F01}" type="presParOf" srcId="{EA8E271C-9DC2-48D6-96DE-A0CE4624B53F}" destId="{EE8E07F9-F9A9-40E1-AD8B-C7CD8EF40E3F}" srcOrd="0" destOrd="0" presId="urn:microsoft.com/office/officeart/2005/8/layout/hProcess4"/>
    <dgm:cxn modelId="{E3B5A37A-B201-4056-A83C-39A5B228B423}" type="presParOf" srcId="{EA8E271C-9DC2-48D6-96DE-A0CE4624B53F}" destId="{6A08F6CC-BB67-47EF-9421-9106B9C71E46}" srcOrd="1" destOrd="0" presId="urn:microsoft.com/office/officeart/2005/8/layout/hProcess4"/>
    <dgm:cxn modelId="{70E615B9-5163-4907-8D02-2A64E69E420F}" type="presParOf" srcId="{EA8E271C-9DC2-48D6-96DE-A0CE4624B53F}" destId="{92DE1282-73E2-4D9C-89B1-E9620048D6DB}" srcOrd="2" destOrd="0" presId="urn:microsoft.com/office/officeart/2005/8/layout/hProcess4"/>
    <dgm:cxn modelId="{3C1B648B-8363-44F6-B036-4EBDC6615045}" type="presParOf" srcId="{EA8E271C-9DC2-48D6-96DE-A0CE4624B53F}" destId="{C5AE886E-6136-4387-A410-50EA302807AE}" srcOrd="3" destOrd="0" presId="urn:microsoft.com/office/officeart/2005/8/layout/hProcess4"/>
    <dgm:cxn modelId="{73A658C2-DD67-4767-A96C-E027EACFC364}" type="presParOf" srcId="{EA8E271C-9DC2-48D6-96DE-A0CE4624B53F}" destId="{50C73A77-099E-4BBB-8E2C-FDC6816BFF74}" srcOrd="4" destOrd="0" presId="urn:microsoft.com/office/officeart/2005/8/layout/hProcess4"/>
    <dgm:cxn modelId="{72443D17-C352-4066-B73E-398C9F702F7E}" type="presParOf" srcId="{D7DAC809-DBFB-44C8-ACDB-65B3527F15B5}" destId="{0C12993E-199E-48C6-AA83-5E970557E054}" srcOrd="1" destOrd="0" presId="urn:microsoft.com/office/officeart/2005/8/layout/hProcess4"/>
    <dgm:cxn modelId="{F9EB8121-3D7B-44FF-9554-377F1317DE91}" type="presParOf" srcId="{D7DAC809-DBFB-44C8-ACDB-65B3527F15B5}" destId="{C92CF3F2-C164-49EE-A26E-7D678BBA1684}" srcOrd="2" destOrd="0" presId="urn:microsoft.com/office/officeart/2005/8/layout/hProcess4"/>
    <dgm:cxn modelId="{1F7669C1-4211-443C-9569-7D2DB9F8F42A}" type="presParOf" srcId="{C92CF3F2-C164-49EE-A26E-7D678BBA1684}" destId="{642B5B60-565F-428B-9532-CCD2F5E1A50F}" srcOrd="0" destOrd="0" presId="urn:microsoft.com/office/officeart/2005/8/layout/hProcess4"/>
    <dgm:cxn modelId="{AD6A4170-AAEA-4622-A0EA-01E04E211D9D}" type="presParOf" srcId="{C92CF3F2-C164-49EE-A26E-7D678BBA1684}" destId="{DF515351-E292-4A56-9F3A-C3227FCF4981}" srcOrd="1" destOrd="0" presId="urn:microsoft.com/office/officeart/2005/8/layout/hProcess4"/>
    <dgm:cxn modelId="{5195D0D1-EA2A-4F70-AC82-834D54E74A5F}" type="presParOf" srcId="{C92CF3F2-C164-49EE-A26E-7D678BBA1684}" destId="{92BBA7EB-1BE6-4618-845B-7D660DA82058}" srcOrd="2" destOrd="0" presId="urn:microsoft.com/office/officeart/2005/8/layout/hProcess4"/>
    <dgm:cxn modelId="{BDC6BBA7-30A5-4561-A558-B181B17A1E4C}" type="presParOf" srcId="{C92CF3F2-C164-49EE-A26E-7D678BBA1684}" destId="{6026C5CB-E7B7-4F5D-AE08-BC9346D55B8F}" srcOrd="3" destOrd="0" presId="urn:microsoft.com/office/officeart/2005/8/layout/hProcess4"/>
    <dgm:cxn modelId="{3ACB5412-111E-4B71-BC51-C921E0D1582F}" type="presParOf" srcId="{C92CF3F2-C164-49EE-A26E-7D678BBA1684}" destId="{6975A433-F832-4836-BD5E-4046BBE8D6B8}" srcOrd="4" destOrd="0" presId="urn:microsoft.com/office/officeart/2005/8/layout/hProcess4"/>
    <dgm:cxn modelId="{BE5080E0-B3E3-420F-BC3E-35C5FCB27238}" type="presParOf" srcId="{D7DAC809-DBFB-44C8-ACDB-65B3527F15B5}" destId="{5902D161-162C-45CB-98F9-E05516CC1B82}" srcOrd="3" destOrd="0" presId="urn:microsoft.com/office/officeart/2005/8/layout/hProcess4"/>
    <dgm:cxn modelId="{51A77CDC-7B3A-465A-BC56-F286CD4B4A85}" type="presParOf" srcId="{D7DAC809-DBFB-44C8-ACDB-65B3527F15B5}" destId="{1C363707-A8D2-4777-A26A-8BFE3762E060}" srcOrd="4" destOrd="0" presId="urn:microsoft.com/office/officeart/2005/8/layout/hProcess4"/>
    <dgm:cxn modelId="{A9D2F10D-B3D9-45F1-AE57-FFA8B3A44443}" type="presParOf" srcId="{1C363707-A8D2-4777-A26A-8BFE3762E060}" destId="{1D569040-2562-4503-851A-AE297BA81192}" srcOrd="0" destOrd="0" presId="urn:microsoft.com/office/officeart/2005/8/layout/hProcess4"/>
    <dgm:cxn modelId="{87AF62FF-52E6-4EFD-835B-55C11CC36258}" type="presParOf" srcId="{1C363707-A8D2-4777-A26A-8BFE3762E060}" destId="{EAC07509-DE15-462E-804B-3DD30C9355A5}" srcOrd="1" destOrd="0" presId="urn:microsoft.com/office/officeart/2005/8/layout/hProcess4"/>
    <dgm:cxn modelId="{BD5634B4-F9F4-43F5-93EA-5C0C4DA3E192}" type="presParOf" srcId="{1C363707-A8D2-4777-A26A-8BFE3762E060}" destId="{11F4C428-ACEC-4D4D-A5A6-394F74870DED}" srcOrd="2" destOrd="0" presId="urn:microsoft.com/office/officeart/2005/8/layout/hProcess4"/>
    <dgm:cxn modelId="{4988D3D1-1679-4A3B-9109-567B5B5AA10B}" type="presParOf" srcId="{1C363707-A8D2-4777-A26A-8BFE3762E060}" destId="{4477A09F-2B78-4994-8E95-251138F2D3E5}" srcOrd="3" destOrd="0" presId="urn:microsoft.com/office/officeart/2005/8/layout/hProcess4"/>
    <dgm:cxn modelId="{2D1687B8-F4E5-49D7-858E-8C5D6423F8CB}" type="presParOf" srcId="{1C363707-A8D2-4777-A26A-8BFE3762E060}" destId="{7260EE76-E5F2-43AF-9850-0401952D226C}" srcOrd="4" destOrd="0" presId="urn:microsoft.com/office/officeart/2005/8/layout/hProcess4"/>
    <dgm:cxn modelId="{66E600B6-DE52-4343-A92C-86084FF53996}" type="presParOf" srcId="{D7DAC809-DBFB-44C8-ACDB-65B3527F15B5}" destId="{3F2B422E-658E-48AA-B0FE-56472A77D983}" srcOrd="5" destOrd="0" presId="urn:microsoft.com/office/officeart/2005/8/layout/hProcess4"/>
    <dgm:cxn modelId="{8BD1A039-5E3C-489D-A9F5-CDF064CB114B}" type="presParOf" srcId="{D7DAC809-DBFB-44C8-ACDB-65B3527F15B5}" destId="{FC8A3E50-781A-460C-93FC-76D336592886}" srcOrd="6" destOrd="0" presId="urn:microsoft.com/office/officeart/2005/8/layout/hProcess4"/>
    <dgm:cxn modelId="{B79717A4-DDBC-4AAC-A802-EA042AFC5532}" type="presParOf" srcId="{FC8A3E50-781A-460C-93FC-76D336592886}" destId="{1C73BA32-A3C9-40EC-A231-9EF164C20AFD}" srcOrd="0" destOrd="0" presId="urn:microsoft.com/office/officeart/2005/8/layout/hProcess4"/>
    <dgm:cxn modelId="{35918DAA-A399-4751-A0E4-0B26834838AD}" type="presParOf" srcId="{FC8A3E50-781A-460C-93FC-76D336592886}" destId="{D3F06D8C-968E-45A2-9016-E46B21117F72}" srcOrd="1" destOrd="0" presId="urn:microsoft.com/office/officeart/2005/8/layout/hProcess4"/>
    <dgm:cxn modelId="{0A839524-492D-4C79-AD9F-25E30782208C}" type="presParOf" srcId="{FC8A3E50-781A-460C-93FC-76D336592886}" destId="{C5C1D658-B759-4C43-A348-7CBB2AF247F8}" srcOrd="2" destOrd="0" presId="urn:microsoft.com/office/officeart/2005/8/layout/hProcess4"/>
    <dgm:cxn modelId="{E1236E24-A8B3-428D-8F44-1E3B0B519BCD}" type="presParOf" srcId="{FC8A3E50-781A-460C-93FC-76D336592886}" destId="{348930D3-1693-48D1-951A-94DC6FC2EDE9}" srcOrd="3" destOrd="0" presId="urn:microsoft.com/office/officeart/2005/8/layout/hProcess4"/>
    <dgm:cxn modelId="{7706EDF7-C8BF-467A-82D7-5A1B9407800E}" type="presParOf" srcId="{FC8A3E50-781A-460C-93FC-76D336592886}" destId="{458F88B6-2955-4466-B84A-0AB1048330E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8F6CC-BB67-47EF-9421-9106B9C71E46}">
      <dsp:nvSpPr>
        <dsp:cNvPr id="0" name=""/>
        <dsp:cNvSpPr/>
      </dsp:nvSpPr>
      <dsp:spPr>
        <a:xfrm>
          <a:off x="1040" y="1163427"/>
          <a:ext cx="2056120" cy="169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300" kern="1200" dirty="0" smtClean="0"/>
            <a:t>Pemberi perintah</a:t>
          </a:r>
          <a:endParaRPr lang="en-US" sz="2300" kern="1200" dirty="0"/>
        </a:p>
      </dsp:txBody>
      <dsp:txXfrm>
        <a:off x="40067" y="1202454"/>
        <a:ext cx="1978066" cy="1254414"/>
      </dsp:txXfrm>
    </dsp:sp>
    <dsp:sp modelId="{0C12993E-199E-48C6-AA83-5E970557E054}">
      <dsp:nvSpPr>
        <dsp:cNvPr id="0" name=""/>
        <dsp:cNvSpPr/>
      </dsp:nvSpPr>
      <dsp:spPr>
        <a:xfrm>
          <a:off x="1122990" y="1446886"/>
          <a:ext cx="2445451" cy="2445451"/>
        </a:xfrm>
        <a:prstGeom prst="leftCircularArrow">
          <a:avLst>
            <a:gd name="adj1" fmla="val 3877"/>
            <a:gd name="adj2" fmla="val 485396"/>
            <a:gd name="adj3" fmla="val 2260907"/>
            <a:gd name="adj4" fmla="val 9024489"/>
            <a:gd name="adj5" fmla="val 452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E886E-6136-4387-A410-50EA302807AE}">
      <dsp:nvSpPr>
        <dsp:cNvPr id="0" name=""/>
        <dsp:cNvSpPr/>
      </dsp:nvSpPr>
      <dsp:spPr>
        <a:xfrm>
          <a:off x="457955" y="2495896"/>
          <a:ext cx="1827662" cy="7268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Client</a:t>
          </a:r>
          <a:endParaRPr lang="en-US" sz="3200" kern="1200" dirty="0"/>
        </a:p>
      </dsp:txBody>
      <dsp:txXfrm>
        <a:off x="479242" y="2517183"/>
        <a:ext cx="1785088" cy="684227"/>
      </dsp:txXfrm>
    </dsp:sp>
    <dsp:sp modelId="{DF515351-E292-4A56-9F3A-C3227FCF4981}">
      <dsp:nvSpPr>
        <dsp:cNvPr id="0" name=""/>
        <dsp:cNvSpPr/>
      </dsp:nvSpPr>
      <dsp:spPr>
        <a:xfrm>
          <a:off x="2737077" y="1163427"/>
          <a:ext cx="2056120" cy="169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300" kern="1200" dirty="0" smtClean="0"/>
            <a:t>Perintah yang diberikan client</a:t>
          </a:r>
          <a:endParaRPr lang="en-US" sz="2300" kern="1200" dirty="0"/>
        </a:p>
      </dsp:txBody>
      <dsp:txXfrm>
        <a:off x="2776104" y="1565855"/>
        <a:ext cx="1978066" cy="1254414"/>
      </dsp:txXfrm>
    </dsp:sp>
    <dsp:sp modelId="{5902D161-162C-45CB-98F9-E05516CC1B82}">
      <dsp:nvSpPr>
        <dsp:cNvPr id="0" name=""/>
        <dsp:cNvSpPr/>
      </dsp:nvSpPr>
      <dsp:spPr>
        <a:xfrm>
          <a:off x="3841894" y="63893"/>
          <a:ext cx="2708177" cy="2708177"/>
        </a:xfrm>
        <a:prstGeom prst="circularArrow">
          <a:avLst>
            <a:gd name="adj1" fmla="val 3501"/>
            <a:gd name="adj2" fmla="val 434370"/>
            <a:gd name="adj3" fmla="val 19390119"/>
            <a:gd name="adj4" fmla="val 12575511"/>
            <a:gd name="adj5" fmla="val 408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6C5CB-E7B7-4F5D-AE08-BC9346D55B8F}">
      <dsp:nvSpPr>
        <dsp:cNvPr id="0" name=""/>
        <dsp:cNvSpPr/>
      </dsp:nvSpPr>
      <dsp:spPr>
        <a:xfrm>
          <a:off x="3193993" y="800027"/>
          <a:ext cx="1827662" cy="7268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Command</a:t>
          </a:r>
          <a:endParaRPr lang="en-US" sz="3200" kern="1200" dirty="0"/>
        </a:p>
      </dsp:txBody>
      <dsp:txXfrm>
        <a:off x="3215280" y="821314"/>
        <a:ext cx="1785088" cy="684227"/>
      </dsp:txXfrm>
    </dsp:sp>
    <dsp:sp modelId="{EAC07509-DE15-462E-804B-3DD30C9355A5}">
      <dsp:nvSpPr>
        <dsp:cNvPr id="0" name=""/>
        <dsp:cNvSpPr/>
      </dsp:nvSpPr>
      <dsp:spPr>
        <a:xfrm>
          <a:off x="5473115" y="1163427"/>
          <a:ext cx="2056120" cy="169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300" kern="1200" dirty="0" smtClean="0"/>
            <a:t>Penerima perintah</a:t>
          </a:r>
          <a:endParaRPr lang="en-US" sz="2300" kern="1200" dirty="0"/>
        </a:p>
      </dsp:txBody>
      <dsp:txXfrm>
        <a:off x="5512142" y="1202454"/>
        <a:ext cx="1978066" cy="1254414"/>
      </dsp:txXfrm>
    </dsp:sp>
    <dsp:sp modelId="{3F2B422E-658E-48AA-B0FE-56472A77D983}">
      <dsp:nvSpPr>
        <dsp:cNvPr id="0" name=""/>
        <dsp:cNvSpPr/>
      </dsp:nvSpPr>
      <dsp:spPr>
        <a:xfrm>
          <a:off x="6595066" y="1446886"/>
          <a:ext cx="2445451" cy="2445451"/>
        </a:xfrm>
        <a:prstGeom prst="leftCircularArrow">
          <a:avLst>
            <a:gd name="adj1" fmla="val 3877"/>
            <a:gd name="adj2" fmla="val 485396"/>
            <a:gd name="adj3" fmla="val 2260907"/>
            <a:gd name="adj4" fmla="val 9024489"/>
            <a:gd name="adj5" fmla="val 452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7A09F-2B78-4994-8E95-251138F2D3E5}">
      <dsp:nvSpPr>
        <dsp:cNvPr id="0" name=""/>
        <dsp:cNvSpPr/>
      </dsp:nvSpPr>
      <dsp:spPr>
        <a:xfrm>
          <a:off x="5930031" y="2495896"/>
          <a:ext cx="1827662" cy="7268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Invoker</a:t>
          </a:r>
          <a:endParaRPr lang="en-US" sz="3200" kern="1200" dirty="0"/>
        </a:p>
      </dsp:txBody>
      <dsp:txXfrm>
        <a:off x="5951318" y="2517183"/>
        <a:ext cx="1785088" cy="684227"/>
      </dsp:txXfrm>
    </dsp:sp>
    <dsp:sp modelId="{D3F06D8C-968E-45A2-9016-E46B21117F72}">
      <dsp:nvSpPr>
        <dsp:cNvPr id="0" name=""/>
        <dsp:cNvSpPr/>
      </dsp:nvSpPr>
      <dsp:spPr>
        <a:xfrm>
          <a:off x="8209153" y="1163427"/>
          <a:ext cx="2056120" cy="169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300" kern="1200" dirty="0" smtClean="0"/>
            <a:t>Yang menjalankan perintah</a:t>
          </a:r>
          <a:endParaRPr lang="en-US" sz="2300" kern="1200" dirty="0"/>
        </a:p>
      </dsp:txBody>
      <dsp:txXfrm>
        <a:off x="8248180" y="1565855"/>
        <a:ext cx="1978066" cy="1254414"/>
      </dsp:txXfrm>
    </dsp:sp>
    <dsp:sp modelId="{348930D3-1693-48D1-951A-94DC6FC2EDE9}">
      <dsp:nvSpPr>
        <dsp:cNvPr id="0" name=""/>
        <dsp:cNvSpPr/>
      </dsp:nvSpPr>
      <dsp:spPr>
        <a:xfrm>
          <a:off x="8666069" y="800027"/>
          <a:ext cx="1827662" cy="7268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Receiver</a:t>
          </a:r>
          <a:endParaRPr lang="en-US" sz="3200" kern="1200" dirty="0"/>
        </a:p>
      </dsp:txBody>
      <dsp:txXfrm>
        <a:off x="8687356" y="821314"/>
        <a:ext cx="1785088" cy="68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satria/MK-Design-Pattern/tree/master/Code/Command/src/comma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Command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79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Bayangkan Sebuah Remote Control Multifungsi</a:t>
            </a:r>
            <a:endParaRPr lang="id-ID" dirty="0"/>
          </a:p>
        </p:txBody>
      </p:sp>
      <p:pic>
        <p:nvPicPr>
          <p:cNvPr id="1026" name="Picture 2" descr="http://www.carymart.com/blog/wp-content/uploads/2013/06/remote-control-kit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2" t="8446" r="66807" b="5978"/>
          <a:stretch/>
        </p:blipFill>
        <p:spPr bwMode="auto">
          <a:xfrm>
            <a:off x="3591071" y="2770497"/>
            <a:ext cx="1197592" cy="319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echmagnifier.com/uploads/2012/12/Micromax-LED32K316-Televisi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8" t="9897" r="7236" b="4047"/>
          <a:stretch/>
        </p:blipFill>
        <p:spPr bwMode="auto">
          <a:xfrm>
            <a:off x="9608025" y="2292824"/>
            <a:ext cx="1627496" cy="108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ublicdomainpictures.net/pictures/160000/velka/light-bulb-1458612887G8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220" y="3643953"/>
            <a:ext cx="938553" cy="108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ohdco.com/wp-content/uploads/2015/03/Garage-Door-OpeningClosing-e1426337543958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022" y="4908650"/>
            <a:ext cx="2452948" cy="153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6" idx="3"/>
            <a:endCxn id="1028" idx="1"/>
          </p:cNvCxnSpPr>
          <p:nvPr/>
        </p:nvCxnSpPr>
        <p:spPr>
          <a:xfrm flipV="1">
            <a:off x="4788663" y="2833521"/>
            <a:ext cx="4819362" cy="15337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26" idx="3"/>
            <a:endCxn id="1030" idx="1"/>
          </p:cNvCxnSpPr>
          <p:nvPr/>
        </p:nvCxnSpPr>
        <p:spPr>
          <a:xfrm flipV="1">
            <a:off x="4788663" y="4188371"/>
            <a:ext cx="5160557" cy="1789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6" idx="3"/>
            <a:endCxn id="1032" idx="1"/>
          </p:cNvCxnSpPr>
          <p:nvPr/>
        </p:nvCxnSpPr>
        <p:spPr>
          <a:xfrm>
            <a:off x="4788663" y="4367284"/>
            <a:ext cx="4403359" cy="13079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485333">
            <a:off x="6069732" y="3177013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Hidupkan TV</a:t>
            </a:r>
            <a:endParaRPr lang="id-ID" sz="2400" dirty="0"/>
          </a:p>
        </p:txBody>
      </p:sp>
      <p:sp>
        <p:nvSpPr>
          <p:cNvPr id="18" name="TextBox 17"/>
          <p:cNvSpPr txBox="1"/>
          <p:nvPr/>
        </p:nvSpPr>
        <p:spPr>
          <a:xfrm rot="21423341">
            <a:off x="6735911" y="3749892"/>
            <a:ext cx="22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Nyalakan lampu</a:t>
            </a:r>
            <a:endParaRPr lang="id-ID" sz="2400" dirty="0"/>
          </a:p>
        </p:txBody>
      </p:sp>
      <p:sp>
        <p:nvSpPr>
          <p:cNvPr id="22" name="TextBox 21"/>
          <p:cNvSpPr txBox="1"/>
          <p:nvPr/>
        </p:nvSpPr>
        <p:spPr>
          <a:xfrm rot="978618">
            <a:off x="6946533" y="4740269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Buka pintu</a:t>
            </a:r>
            <a:endParaRPr lang="id-ID" sz="2400" dirty="0"/>
          </a:p>
        </p:txBody>
      </p:sp>
      <p:pic>
        <p:nvPicPr>
          <p:cNvPr id="1034" name="Picture 10" descr="https://thumbs.dreamstime.com/x/elderly-man-using-remote-control-sitting-portrait-couch-nursing-home-porch-5187329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5" y="2938894"/>
            <a:ext cx="1904519" cy="28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2305275" y="4219636"/>
            <a:ext cx="10590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/>
        </p:nvSpPr>
        <p:spPr>
          <a:xfrm>
            <a:off x="655640" y="2477229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70C0"/>
                </a:solidFill>
              </a:rPr>
              <a:t>CLIENT</a:t>
            </a:r>
            <a:endParaRPr lang="id-ID" sz="24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93707" y="2292824"/>
            <a:ext cx="1413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70C0"/>
                </a:solidFill>
              </a:rPr>
              <a:t>INVOKER</a:t>
            </a:r>
            <a:endParaRPr lang="id-ID" sz="24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11988" y="1623167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70C0"/>
                </a:solidFill>
              </a:rPr>
              <a:t>RECEIVER</a:t>
            </a:r>
            <a:endParaRPr lang="id-ID" sz="24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99377" y="211717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rgbClr val="0070C0"/>
                </a:solidFill>
              </a:rPr>
              <a:t>COMMAND</a:t>
            </a:r>
            <a:endParaRPr lang="id-ID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4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2" grpId="0"/>
      <p:bldP spid="14" grpId="0" animBg="1"/>
      <p:bldP spid="23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Command Pattern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207775"/>
              </p:ext>
            </p:extLst>
          </p:nvPr>
        </p:nvGraphicFramePr>
        <p:xfrm>
          <a:off x="1023938" y="2286000"/>
          <a:ext cx="1049477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32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AE886E-6136-4387-A410-50EA302807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5AE886E-6136-4387-A410-50EA302807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08F6CC-BB67-47EF-9421-9106B9C71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6A08F6CC-BB67-47EF-9421-9106B9C71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12993E-199E-48C6-AA83-5E970557E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C12993E-199E-48C6-AA83-5E970557E0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26C5CB-E7B7-4F5D-AE08-BC9346D55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6026C5CB-E7B7-4F5D-AE08-BC9346D55B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515351-E292-4A56-9F3A-C3227FCF4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DF515351-E292-4A56-9F3A-C3227FCF4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02D161-162C-45CB-98F9-E05516CC1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5902D161-162C-45CB-98F9-E05516CC1B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77A09F-2B78-4994-8E95-251138F2D3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477A09F-2B78-4994-8E95-251138F2D3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C07509-DE15-462E-804B-3DD30C935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EAC07509-DE15-462E-804B-3DD30C935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2B422E-658E-48AA-B0FE-56472A77D9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3F2B422E-658E-48AA-B0FE-56472A77D9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8930D3-1693-48D1-951A-94DC6FC2ED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348930D3-1693-48D1-951A-94DC6FC2ED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F06D8C-968E-45A2-9016-E46B21117F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dgm id="{D3F06D8C-968E-45A2-9016-E46B21117F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6000" dirty="0" smtClean="0"/>
              <a:t>“</a:t>
            </a:r>
          </a:p>
          <a:p>
            <a:pPr algn="ctr"/>
            <a:r>
              <a:rPr lang="id-ID" sz="3200" dirty="0" smtClean="0"/>
              <a:t>Command </a:t>
            </a:r>
            <a:r>
              <a:rPr lang="id-ID" sz="3200" dirty="0" smtClean="0"/>
              <a:t>pattern </a:t>
            </a:r>
            <a:r>
              <a:rPr lang="id-ID" sz="3200" dirty="0" smtClean="0"/>
              <a:t>membungkus setiap </a:t>
            </a:r>
            <a:r>
              <a:rPr lang="id-ID" sz="3200" dirty="0" smtClean="0"/>
              <a:t>permintaan sebagai </a:t>
            </a:r>
            <a:r>
              <a:rPr lang="id-ID" sz="3200" dirty="0" smtClean="0"/>
              <a:t>suatu objek, sehingga masing-masing objek dapat diberi parameter yang berbeda</a:t>
            </a:r>
          </a:p>
          <a:p>
            <a:pPr marL="0" indent="0" algn="ctr">
              <a:buNone/>
            </a:pPr>
            <a:r>
              <a:rPr lang="id-ID" sz="6000" dirty="0" smtClean="0"/>
              <a:t>“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347299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" b="13065"/>
          <a:stretch/>
        </p:blipFill>
        <p:spPr>
          <a:xfrm>
            <a:off x="713404" y="2467214"/>
            <a:ext cx="10030808" cy="3360380"/>
          </a:xfrm>
        </p:spPr>
      </p:pic>
    </p:spTree>
    <p:extLst>
      <p:ext uri="{BB962C8B-B14F-4D97-AF65-F5344CB8AC3E}">
        <p14:creationId xmlns:p14="http://schemas.microsoft.com/office/powerpoint/2010/main" val="3069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3" b="6193"/>
          <a:stretch/>
        </p:blipFill>
        <p:spPr>
          <a:xfrm>
            <a:off x="3123209" y="163776"/>
            <a:ext cx="8954139" cy="6428096"/>
          </a:xfrm>
        </p:spPr>
      </p:pic>
    </p:spTree>
    <p:extLst>
      <p:ext uri="{BB962C8B-B14F-4D97-AF65-F5344CB8AC3E}">
        <p14:creationId xmlns:p14="http://schemas.microsoft.com/office/powerpoint/2010/main" val="3029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Code Break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7" y="2084832"/>
            <a:ext cx="6946885" cy="4670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822" y="5305639"/>
            <a:ext cx="4592090" cy="10269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52519" y="972828"/>
            <a:ext cx="8639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Complete codes are available here:</a:t>
            </a:r>
          </a:p>
          <a:p>
            <a:r>
              <a:rPr lang="id-ID" dirty="0">
                <a:hlinkClick r:id="rId4"/>
              </a:rPr>
              <a:t>https://</a:t>
            </a:r>
            <a:r>
              <a:rPr lang="id-ID" dirty="0" smtClean="0">
                <a:hlinkClick r:id="rId4"/>
              </a:rPr>
              <a:t>github.com/ksatria/MK-Design-Pattern/tree/master/Code/Command/src/command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1533378" y="5148776"/>
            <a:ext cx="2700997" cy="119785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Curved Connector 8"/>
          <p:cNvCxnSpPr>
            <a:stCxn id="7" idx="3"/>
            <a:endCxn id="5" idx="1"/>
          </p:cNvCxnSpPr>
          <p:nvPr/>
        </p:nvCxnSpPr>
        <p:spPr>
          <a:xfrm>
            <a:off x="4234375" y="5747703"/>
            <a:ext cx="3046447" cy="7139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17230">
            <a:off x="4452179" y="5393478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Satu aksi, beda perintah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889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167</TotalTime>
  <Words>89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Command Pattern</vt:lpstr>
      <vt:lpstr>Bayangkan Sebuah Remote Control Multifungsi</vt:lpstr>
      <vt:lpstr>Komponen Command Pattern</vt:lpstr>
      <vt:lpstr>Definisi</vt:lpstr>
      <vt:lpstr>Struktur</vt:lpstr>
      <vt:lpstr>Contoh</vt:lpstr>
      <vt:lpstr>Code Break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Pattern</dc:title>
  <dc:creator>Khoirul Umam</dc:creator>
  <cp:lastModifiedBy>Khoirul Umam</cp:lastModifiedBy>
  <cp:revision>17</cp:revision>
  <dcterms:created xsi:type="dcterms:W3CDTF">2017-03-19T11:29:05Z</dcterms:created>
  <dcterms:modified xsi:type="dcterms:W3CDTF">2017-03-20T02:51:15Z</dcterms:modified>
</cp:coreProperties>
</file>