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60" r:id="rId4"/>
    <p:sldId id="262" r:id="rId5"/>
    <p:sldId id="263" r:id="rId6"/>
    <p:sldId id="267" r:id="rId7"/>
    <p:sldId id="265" r:id="rId8"/>
    <p:sldId id="266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CC51BD5-454B-434E-A694-78ED148841D7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4422-6B63-4AF9-8077-322553B10E2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388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1BD5-454B-434E-A694-78ED148841D7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4422-6B63-4AF9-8077-322553B10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9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1BD5-454B-434E-A694-78ED148841D7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4422-6B63-4AF9-8077-322553B10E2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90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1BD5-454B-434E-A694-78ED148841D7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4422-6B63-4AF9-8077-322553B10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0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1BD5-454B-434E-A694-78ED148841D7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4422-6B63-4AF9-8077-322553B10E2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72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1BD5-454B-434E-A694-78ED148841D7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4422-6B63-4AF9-8077-322553B10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7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1BD5-454B-434E-A694-78ED148841D7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4422-6B63-4AF9-8077-322553B10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1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1BD5-454B-434E-A694-78ED148841D7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4422-6B63-4AF9-8077-322553B10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3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1BD5-454B-434E-A694-78ED148841D7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4422-6B63-4AF9-8077-322553B10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1BD5-454B-434E-A694-78ED148841D7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4422-6B63-4AF9-8077-322553B10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4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1BD5-454B-434E-A694-78ED148841D7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4422-6B63-4AF9-8077-322553B10E2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18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CC51BD5-454B-434E-A694-78ED148841D7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90F4422-6B63-4AF9-8077-322553B10E2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61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083175"/>
            <a:ext cx="5257800" cy="1470025"/>
          </a:xfrm>
        </p:spPr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4600" y="5029200"/>
            <a:ext cx="3276600" cy="1524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AYU RAHMA W (1114101146)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RIZKI AZISAH A (1114101153)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32765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8800" dirty="0" smtClean="0">
                <a:latin typeface="Algerian" pitchFamily="82" charset="0"/>
              </a:rPr>
              <a:t>TERIMA KASIH</a:t>
            </a:r>
          </a:p>
          <a:p>
            <a:pPr algn="ctr">
              <a:buNone/>
            </a:pPr>
            <a:r>
              <a:rPr lang="en-US" sz="8800" dirty="0" smtClean="0">
                <a:latin typeface="Algerian" pitchFamily="82" charset="0"/>
                <a:sym typeface="Wingdings" pitchFamily="2" charset="2"/>
              </a:rPr>
              <a:t></a:t>
            </a:r>
            <a:endParaRPr lang="en-US" sz="8800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8229600" cy="5334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 err="1" smtClean="0"/>
              <a:t>Definisi</a:t>
            </a:r>
            <a:r>
              <a:rPr lang="en-US" dirty="0" smtClean="0"/>
              <a:t> Command Pattern</a:t>
            </a:r>
          </a:p>
          <a:p>
            <a:pPr>
              <a:lnSpc>
                <a:spcPct val="20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Command pattern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simbol</a:t>
            </a:r>
            <a:r>
              <a:rPr lang="en-US" dirty="0" smtClean="0"/>
              <a:t>,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, </a:t>
            </a:r>
            <a:r>
              <a:rPr lang="en-US" dirty="0" err="1" smtClean="0"/>
              <a:t>tindakan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penekanan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.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makro</a:t>
            </a:r>
            <a:r>
              <a:rPr lang="en-US" dirty="0" smtClean="0"/>
              <a:t>, </a:t>
            </a:r>
            <a:r>
              <a:rPr lang="en-US" dirty="0" err="1" smtClean="0"/>
              <a:t>makro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yang </a:t>
            </a:r>
            <a:r>
              <a:rPr lang="en-US" dirty="0" err="1" smtClean="0"/>
              <a:t>dibangun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seperangkat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 Command Pattern 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yang </a:t>
            </a:r>
            <a:r>
              <a:rPr lang="en-US" dirty="0" err="1" smtClean="0"/>
              <a:t>tersedia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antrian</a:t>
            </a:r>
            <a:r>
              <a:rPr lang="en-US" dirty="0" smtClean="0"/>
              <a:t>, undo/redo </a:t>
            </a:r>
            <a:r>
              <a:rPr lang="en-US" dirty="0" err="1" smtClean="0"/>
              <a:t>tindakan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manipulasi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229600" cy="57150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err="1" smtClean="0"/>
              <a:t>Kapan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Command Pattern</a:t>
            </a:r>
          </a:p>
          <a:p>
            <a:pPr>
              <a:lnSpc>
                <a:spcPct val="20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Command Pattern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objects yang </a:t>
            </a:r>
            <a:r>
              <a:rPr lang="en-US" dirty="0" err="1" smtClean="0"/>
              <a:t>merepresentasikan</a:t>
            </a:r>
            <a:r>
              <a:rPr lang="en-US" dirty="0" smtClean="0"/>
              <a:t> actions </a:t>
            </a:r>
            <a:r>
              <a:rPr lang="en-US" dirty="0" err="1" smtClean="0"/>
              <a:t>dan</a:t>
            </a:r>
            <a:r>
              <a:rPr lang="en-US" dirty="0" smtClean="0"/>
              <a:t> event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application. </a:t>
            </a:r>
            <a:r>
              <a:rPr lang="en-US" dirty="0" err="1" smtClean="0"/>
              <a:t>Sebuah</a:t>
            </a:r>
            <a:r>
              <a:rPr lang="en-US" dirty="0" smtClean="0"/>
              <a:t> command object </a:t>
            </a:r>
            <a:r>
              <a:rPr lang="en-US" dirty="0" err="1" smtClean="0"/>
              <a:t>encapsiates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action </a:t>
            </a:r>
            <a:r>
              <a:rPr lang="en-US" dirty="0" err="1" smtClean="0"/>
              <a:t>atau</a:t>
            </a:r>
            <a:r>
              <a:rPr lang="en-US" dirty="0" smtClean="0"/>
              <a:t> event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contains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mengirimkan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object </a:t>
            </a:r>
            <a:r>
              <a:rPr lang="en-US" dirty="0" err="1" smtClean="0"/>
              <a:t>sebagai</a:t>
            </a:r>
            <a:r>
              <a:rPr lang="en-US" dirty="0" smtClean="0"/>
              <a:t> parameter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, </a:t>
            </a:r>
            <a:r>
              <a:rPr lang="en-US" dirty="0" err="1" smtClean="0"/>
              <a:t>mengekstrak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 di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occurred actions </a:t>
            </a:r>
            <a:r>
              <a:rPr lang="en-US" dirty="0" err="1" smtClean="0"/>
              <a:t>dan</a:t>
            </a:r>
            <a:r>
              <a:rPr lang="en-US" dirty="0" smtClean="0"/>
              <a:t> events. </a:t>
            </a:r>
          </a:p>
          <a:p>
            <a:pPr>
              <a:lnSpc>
                <a:spcPct val="20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Action </a:t>
            </a:r>
            <a:r>
              <a:rPr lang="en-US" dirty="0"/>
              <a:t>event yang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subclassing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action performed event. Command pattern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mengijinkan</a:t>
            </a:r>
            <a:r>
              <a:rPr lang="en-US" dirty="0"/>
              <a:t> request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object. </a:t>
            </a:r>
          </a:p>
          <a:p>
            <a:pPr>
              <a:lnSpc>
                <a:spcPct val="200000"/>
              </a:lnSpc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533400"/>
            <a:ext cx="8534400" cy="6096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/>
              <a:t> </a:t>
            </a:r>
            <a:r>
              <a:rPr lang="en-US" sz="1800" dirty="0" err="1" smtClean="0"/>
              <a:t>Contoh</a:t>
            </a:r>
            <a:r>
              <a:rPr lang="en-US" sz="1800" dirty="0" smtClean="0"/>
              <a:t>  1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			 </a:t>
            </a:r>
            <a:r>
              <a:rPr lang="en-US" sz="1800" dirty="0"/>
              <a:t>Private void </a:t>
            </a:r>
            <a:r>
              <a:rPr lang="en-US" sz="1800" dirty="0" err="1"/>
              <a:t>checkAction</a:t>
            </a:r>
            <a:r>
              <a:rPr lang="en-US" sz="1800" dirty="0"/>
              <a:t>(string </a:t>
            </a:r>
            <a:r>
              <a:rPr lang="en-US" sz="1800" dirty="0" err="1"/>
              <a:t>strAction</a:t>
            </a:r>
            <a:r>
              <a:rPr lang="en-US" sz="1800" dirty="0" smtClean="0"/>
              <a:t>)</a:t>
            </a:r>
            <a:br>
              <a:rPr lang="en-US" sz="1800" dirty="0" smtClean="0"/>
            </a:br>
            <a:r>
              <a:rPr lang="en-US" sz="1800" dirty="0" smtClean="0"/>
              <a:t>			 {     </a:t>
            </a:r>
            <a:br>
              <a:rPr lang="en-US" sz="1800" dirty="0" smtClean="0"/>
            </a:br>
            <a:r>
              <a:rPr lang="en-US" sz="1800" dirty="0" smtClean="0"/>
              <a:t>  			       If(</a:t>
            </a:r>
            <a:r>
              <a:rPr lang="en-US" sz="1800" dirty="0" err="1" smtClean="0"/>
              <a:t>strAction</a:t>
            </a:r>
            <a:r>
              <a:rPr lang="en-US" sz="1800" dirty="0" smtClean="0"/>
              <a:t> </a:t>
            </a:r>
            <a:r>
              <a:rPr lang="en-US" sz="1800" dirty="0"/>
              <a:t>== “File</a:t>
            </a:r>
            <a:r>
              <a:rPr lang="en-US" sz="1800" dirty="0" smtClean="0"/>
              <a:t>”)</a:t>
            </a:r>
            <a:br>
              <a:rPr lang="en-US" sz="1800" dirty="0" smtClean="0"/>
            </a:br>
            <a:r>
              <a:rPr lang="en-US" sz="1800" dirty="0" smtClean="0"/>
              <a:t>			       {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		       	// </a:t>
            </a:r>
            <a:r>
              <a:rPr lang="en-US" sz="1800" dirty="0"/>
              <a:t>handle action for file </a:t>
            </a:r>
            <a:r>
              <a:rPr lang="en-US" sz="1800" dirty="0" smtClean="0"/>
              <a:t>command</a:t>
            </a:r>
          </a:p>
          <a:p>
            <a:pPr>
              <a:buNone/>
            </a:pPr>
            <a:r>
              <a:rPr lang="en-US" sz="1800" dirty="0" smtClean="0"/>
              <a:t>				        }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		        </a:t>
            </a:r>
            <a:r>
              <a:rPr lang="en-US" sz="1800" dirty="0" smtClean="0"/>
              <a:t>Else if (</a:t>
            </a:r>
            <a:r>
              <a:rPr lang="en-US" sz="1800" dirty="0" err="1" smtClean="0"/>
              <a:t>strAction</a:t>
            </a:r>
            <a:r>
              <a:rPr lang="en-US" sz="1800" dirty="0" smtClean="0"/>
              <a:t> == “Open”)</a:t>
            </a:r>
            <a:br>
              <a:rPr lang="en-US" sz="1800" dirty="0" smtClean="0"/>
            </a:br>
            <a:r>
              <a:rPr lang="en-US" sz="1800" dirty="0" smtClean="0"/>
              <a:t>			        {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			</a:t>
            </a:r>
            <a:r>
              <a:rPr lang="en-US" sz="1800" dirty="0" smtClean="0"/>
              <a:t>// handle action for open command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		         }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smtClean="0"/>
              <a:t>			        Else </a:t>
            </a:r>
            <a:r>
              <a:rPr lang="en-US" sz="1800" dirty="0"/>
              <a:t>if(</a:t>
            </a:r>
            <a:r>
              <a:rPr lang="en-US" sz="1800" dirty="0" err="1"/>
              <a:t>strAction</a:t>
            </a:r>
            <a:r>
              <a:rPr lang="en-US" sz="1800" dirty="0"/>
              <a:t> == “Print</a:t>
            </a:r>
            <a:r>
              <a:rPr lang="en-US" sz="1800" dirty="0" smtClean="0"/>
              <a:t>”)</a:t>
            </a:r>
            <a:br>
              <a:rPr lang="en-US" sz="1800" dirty="0" smtClean="0"/>
            </a:br>
            <a:r>
              <a:rPr lang="en-US" sz="1800" dirty="0" smtClean="0"/>
              <a:t>			        {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				</a:t>
            </a:r>
            <a:r>
              <a:rPr lang="en-US" sz="1800" dirty="0" smtClean="0"/>
              <a:t>// </a:t>
            </a:r>
            <a:r>
              <a:rPr lang="en-US" sz="1800" dirty="0"/>
              <a:t>handle action for </a:t>
            </a:r>
            <a:r>
              <a:rPr lang="en-US" sz="1800" dirty="0" smtClean="0"/>
              <a:t>print</a:t>
            </a:r>
            <a:br>
              <a:rPr lang="en-US" sz="1800" dirty="0" smtClean="0"/>
            </a:br>
            <a:r>
              <a:rPr lang="en-US" sz="1800" dirty="0" smtClean="0"/>
              <a:t>			         }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			        </a:t>
            </a:r>
            <a:br>
              <a:rPr lang="en-US" sz="1800" dirty="0" smtClean="0"/>
            </a:br>
            <a:r>
              <a:rPr lang="en-US" sz="1800" dirty="0" smtClean="0"/>
              <a:t>			        </a:t>
            </a:r>
            <a:r>
              <a:rPr lang="en-US" sz="1800" dirty="0" smtClean="0"/>
              <a:t>Else </a:t>
            </a:r>
            <a:r>
              <a:rPr lang="en-US" sz="1800" dirty="0"/>
              <a:t>if(</a:t>
            </a:r>
            <a:r>
              <a:rPr lang="en-US" sz="1800" dirty="0" err="1"/>
              <a:t>strAction</a:t>
            </a:r>
            <a:r>
              <a:rPr lang="en-US" sz="1800" dirty="0"/>
              <a:t> == “Exit</a:t>
            </a:r>
            <a:r>
              <a:rPr lang="en-US" sz="1800" dirty="0" smtClean="0"/>
              <a:t>”)</a:t>
            </a:r>
            <a:br>
              <a:rPr lang="en-US" sz="1800" dirty="0" smtClean="0"/>
            </a:br>
            <a:r>
              <a:rPr lang="en-US" sz="1800" dirty="0" smtClean="0"/>
              <a:t>			        {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				</a:t>
            </a:r>
            <a:r>
              <a:rPr lang="en-US" sz="1800" dirty="0" smtClean="0"/>
              <a:t>// </a:t>
            </a:r>
            <a:r>
              <a:rPr lang="en-US" sz="1800" dirty="0"/>
              <a:t>handle action for </a:t>
            </a:r>
            <a:r>
              <a:rPr lang="en-US" sz="1800" dirty="0" smtClean="0"/>
              <a:t>exit</a:t>
            </a:r>
            <a:br>
              <a:rPr lang="en-US" sz="1800" dirty="0" smtClean="0"/>
            </a:br>
            <a:r>
              <a:rPr lang="en-US" sz="1800" dirty="0" smtClean="0"/>
              <a:t>			         }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			</a:t>
            </a:r>
            <a:r>
              <a:rPr lang="en-US" sz="1800" dirty="0" smtClean="0"/>
              <a:t>}</a:t>
            </a:r>
            <a:endParaRPr lang="en-US" sz="1800" dirty="0" smtClean="0"/>
          </a:p>
        </p:txBody>
      </p:sp>
      <p:sp>
        <p:nvSpPr>
          <p:cNvPr id="5" name="Oval 4"/>
          <p:cNvSpPr/>
          <p:nvPr/>
        </p:nvSpPr>
        <p:spPr>
          <a:xfrm>
            <a:off x="304800" y="3124200"/>
            <a:ext cx="11430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04800" y="3733800"/>
            <a:ext cx="10668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04800" y="4419600"/>
            <a:ext cx="10668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04800" y="2514600"/>
            <a:ext cx="10668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00" y="2743200"/>
            <a:ext cx="762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132806" y="1600200"/>
            <a:ext cx="794" cy="1143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50949" y="16002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6"/>
          </p:cNvCxnSpPr>
          <p:nvPr/>
        </p:nvCxnSpPr>
        <p:spPr>
          <a:xfrm>
            <a:off x="1447800" y="3352800"/>
            <a:ext cx="990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437606" y="2819400"/>
            <a:ext cx="794" cy="534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38400" y="28194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590800" y="4641736"/>
            <a:ext cx="0" cy="539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6"/>
          </p:cNvCxnSpPr>
          <p:nvPr/>
        </p:nvCxnSpPr>
        <p:spPr>
          <a:xfrm>
            <a:off x="1371600" y="396240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590800" y="51816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397000" y="4641736"/>
            <a:ext cx="11938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0" y="304800"/>
            <a:ext cx="7035800" cy="58213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800" dirty="0" smtClean="0"/>
              <a:t> </a:t>
            </a:r>
            <a:r>
              <a:rPr lang="en-US" sz="1800" dirty="0" err="1" smtClean="0"/>
              <a:t>Contoh</a:t>
            </a:r>
            <a:r>
              <a:rPr lang="en-US" sz="1800" dirty="0" smtClean="0"/>
              <a:t> </a:t>
            </a:r>
            <a:r>
              <a:rPr lang="en-US" sz="1800" dirty="0" smtClean="0"/>
              <a:t>2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package </a:t>
            </a:r>
            <a:r>
              <a:rPr lang="en-US" sz="1800" dirty="0" err="1" smtClean="0"/>
              <a:t>design.behavioral.patterns.command</a:t>
            </a:r>
            <a:r>
              <a:rPr lang="en-US" sz="1800" dirty="0" smtClean="0"/>
              <a:t>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public </a:t>
            </a:r>
            <a:r>
              <a:rPr lang="en-US" sz="1800" dirty="0"/>
              <a:t>abstract class </a:t>
            </a:r>
            <a:r>
              <a:rPr lang="en-US" sz="1800" dirty="0" err="1" smtClean="0"/>
              <a:t>Iexecute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smtClean="0"/>
              <a:t>{</a:t>
            </a:r>
            <a:br>
              <a:rPr lang="en-US" sz="1800" dirty="0" smtClean="0"/>
            </a:br>
            <a:r>
              <a:rPr lang="en-US" sz="1800" dirty="0" smtClean="0"/>
              <a:t>	Public </a:t>
            </a:r>
            <a:r>
              <a:rPr lang="en-US" sz="1800" dirty="0"/>
              <a:t>string </a:t>
            </a:r>
            <a:r>
              <a:rPr lang="en-US" sz="1800" dirty="0" err="1"/>
              <a:t>strCommand</a:t>
            </a:r>
            <a:r>
              <a:rPr lang="en-US" sz="1800" dirty="0"/>
              <a:t> = </a:t>
            </a:r>
            <a:r>
              <a:rPr lang="en-US" sz="1800" dirty="0" smtClean="0"/>
              <a:t>“”;</a:t>
            </a:r>
          </a:p>
          <a:p>
            <a:pPr>
              <a:buNone/>
            </a:pPr>
            <a:r>
              <a:rPr lang="en-US" sz="1800" dirty="0"/>
              <a:t>		Public abstract void </a:t>
            </a:r>
            <a:r>
              <a:rPr lang="en-US" sz="1800" dirty="0" err="1"/>
              <a:t>excute</a:t>
            </a:r>
            <a:r>
              <a:rPr lang="en-US" sz="1800" dirty="0" smtClean="0"/>
              <a:t>();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}</a:t>
            </a:r>
            <a:endParaRPr lang="en-US" sz="1800" dirty="0" smtClean="0"/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package </a:t>
            </a:r>
            <a:r>
              <a:rPr lang="en-US" sz="1800" dirty="0" err="1" smtClean="0"/>
              <a:t>design.behavioral.patterns.command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public </a:t>
            </a:r>
            <a:r>
              <a:rPr lang="en-US" sz="1800" dirty="0"/>
              <a:t>class </a:t>
            </a:r>
            <a:r>
              <a:rPr lang="en-US" sz="1800" dirty="0" err="1"/>
              <a:t>ClsExecuteOpen</a:t>
            </a:r>
            <a:r>
              <a:rPr lang="en-US" sz="1800" dirty="0"/>
              <a:t> extends </a:t>
            </a:r>
            <a:r>
              <a:rPr lang="en-US" sz="1800" dirty="0" err="1" smtClean="0"/>
              <a:t>Iexecute</a:t>
            </a:r>
            <a:endParaRPr lang="en-US" sz="1800" dirty="0" smtClean="0"/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{</a:t>
            </a:r>
          </a:p>
          <a:p>
            <a:pPr>
              <a:buNone/>
            </a:pPr>
            <a:r>
              <a:rPr lang="en-US" sz="1800" dirty="0"/>
              <a:t>		Public </a:t>
            </a:r>
            <a:r>
              <a:rPr lang="en-US" sz="1800" dirty="0" err="1"/>
              <a:t>ClsExecuteOpen</a:t>
            </a:r>
            <a:r>
              <a:rPr lang="en-US" sz="1800" dirty="0" smtClean="0"/>
              <a:t>()</a:t>
            </a:r>
            <a:br>
              <a:rPr lang="en-US" sz="1800" dirty="0" smtClean="0"/>
            </a:br>
            <a:r>
              <a:rPr lang="en-US" sz="1800" dirty="0" smtClean="0"/>
              <a:t>	{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		</a:t>
            </a:r>
            <a:r>
              <a:rPr lang="en-US" sz="1800" dirty="0" err="1" smtClean="0"/>
              <a:t>strCommand</a:t>
            </a:r>
            <a:r>
              <a:rPr lang="en-US" sz="1800" dirty="0" smtClean="0"/>
              <a:t> </a:t>
            </a:r>
            <a:r>
              <a:rPr lang="en-US" sz="1800" dirty="0"/>
              <a:t>= “Open</a:t>
            </a:r>
            <a:r>
              <a:rPr lang="en-US" sz="1800" dirty="0" smtClean="0"/>
              <a:t>”;</a:t>
            </a:r>
            <a:br>
              <a:rPr lang="en-US" sz="1800" dirty="0" smtClean="0"/>
            </a:br>
            <a:r>
              <a:rPr lang="en-US" sz="1800" dirty="0" smtClean="0"/>
              <a:t>	}</a:t>
            </a:r>
            <a:endParaRPr lang="en-US" sz="1800" dirty="0"/>
          </a:p>
          <a:p>
            <a:pPr lvl="1">
              <a:buNone/>
            </a:pPr>
            <a:r>
              <a:rPr lang="en-US" sz="1800" dirty="0" smtClean="0"/>
              <a:t>	</a:t>
            </a:r>
            <a:r>
              <a:rPr lang="en-US" sz="1800" dirty="0"/>
              <a:t>	Public void </a:t>
            </a:r>
            <a:r>
              <a:rPr lang="en-US" sz="1800" dirty="0" err="1"/>
              <a:t>excute</a:t>
            </a:r>
            <a:r>
              <a:rPr lang="en-US" sz="1800" dirty="0" smtClean="0"/>
              <a:t>()</a:t>
            </a:r>
            <a:br>
              <a:rPr lang="en-US" sz="1800" dirty="0" smtClean="0"/>
            </a:br>
            <a:r>
              <a:rPr lang="en-US" sz="1800" dirty="0" smtClean="0"/>
              <a:t>	{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		</a:t>
            </a:r>
            <a:r>
              <a:rPr lang="en-US" sz="1800" dirty="0" err="1" smtClean="0"/>
              <a:t>System.out.printIn</a:t>
            </a:r>
            <a:r>
              <a:rPr lang="en-US" sz="1800" dirty="0"/>
              <a:t>(“Open Command</a:t>
            </a:r>
            <a:r>
              <a:rPr lang="en-US" sz="1800" dirty="0" smtClean="0"/>
              <a:t>”);</a:t>
            </a:r>
            <a:br>
              <a:rPr lang="en-US" sz="1800" dirty="0" smtClean="0"/>
            </a:br>
            <a:r>
              <a:rPr lang="en-US" sz="1800" dirty="0" smtClean="0"/>
              <a:t>	}</a:t>
            </a:r>
            <a:endParaRPr lang="en-US" sz="1800" dirty="0"/>
          </a:p>
          <a:p>
            <a:pPr lvl="1">
              <a:buNone/>
            </a:pPr>
            <a:r>
              <a:rPr lang="en-US" sz="1800" dirty="0" smtClean="0"/>
              <a:t>}</a:t>
            </a:r>
            <a:endParaRPr lang="en-US" sz="1800" dirty="0"/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9200" y="609600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dirty="0" smtClean="0"/>
              <a:t>package </a:t>
            </a:r>
            <a:r>
              <a:rPr lang="en-US" sz="1800" dirty="0" err="1" smtClean="0"/>
              <a:t>design.behavioral.patterns.command</a:t>
            </a:r>
            <a:r>
              <a:rPr lang="en-US" sz="1800" dirty="0" smtClean="0"/>
              <a:t>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public class </a:t>
            </a:r>
            <a:r>
              <a:rPr lang="en-US" sz="1800" dirty="0" err="1" smtClean="0"/>
              <a:t>ClsExecuteFile</a:t>
            </a:r>
            <a:r>
              <a:rPr lang="en-US" sz="1800" dirty="0" smtClean="0"/>
              <a:t> extends </a:t>
            </a:r>
            <a:r>
              <a:rPr lang="en-US" sz="1800" dirty="0" err="1" smtClean="0"/>
              <a:t>IExecute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{</a:t>
            </a:r>
          </a:p>
          <a:p>
            <a:pPr>
              <a:buNone/>
            </a:pPr>
            <a:r>
              <a:rPr lang="en-US" sz="1800" dirty="0" smtClean="0"/>
              <a:t>	Public </a:t>
            </a:r>
            <a:r>
              <a:rPr lang="en-US" sz="1800" dirty="0" err="1" smtClean="0"/>
              <a:t>ClsExecuteFile</a:t>
            </a:r>
            <a:r>
              <a:rPr lang="en-US" sz="1800" dirty="0" smtClean="0"/>
              <a:t>()</a:t>
            </a:r>
          </a:p>
          <a:p>
            <a:pPr>
              <a:buNone/>
            </a:pPr>
            <a:r>
              <a:rPr lang="en-US" sz="1800" dirty="0" smtClean="0"/>
              <a:t>	{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strCommand</a:t>
            </a:r>
            <a:r>
              <a:rPr lang="en-US" sz="1800" dirty="0" smtClean="0"/>
              <a:t> = “File”;</a:t>
            </a:r>
          </a:p>
          <a:p>
            <a:pPr>
              <a:buNone/>
            </a:pPr>
            <a:r>
              <a:rPr lang="en-US" sz="1800" dirty="0" smtClean="0"/>
              <a:t>	}</a:t>
            </a:r>
          </a:p>
          <a:p>
            <a:pPr>
              <a:buNone/>
            </a:pPr>
            <a:r>
              <a:rPr lang="en-US" sz="1800" dirty="0" smtClean="0"/>
              <a:t>	Public void </a:t>
            </a:r>
            <a:r>
              <a:rPr lang="en-US" sz="1800" dirty="0" err="1" smtClean="0"/>
              <a:t>excute</a:t>
            </a:r>
            <a:r>
              <a:rPr lang="en-US" sz="1800" dirty="0" smtClean="0"/>
              <a:t>()</a:t>
            </a:r>
          </a:p>
          <a:p>
            <a:pPr>
              <a:buNone/>
            </a:pPr>
            <a:r>
              <a:rPr lang="en-US" sz="1800" dirty="0" smtClean="0"/>
              <a:t>	{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System.out.printIn</a:t>
            </a:r>
            <a:r>
              <a:rPr lang="en-US" sz="1800" dirty="0" smtClean="0"/>
              <a:t>(“File Command”);</a:t>
            </a:r>
          </a:p>
          <a:p>
            <a:pPr>
              <a:buNone/>
            </a:pPr>
            <a:r>
              <a:rPr lang="en-US" sz="1800" dirty="0" smtClean="0"/>
              <a:t>	}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47800" y="533400"/>
            <a:ext cx="8229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dirty="0"/>
              <a:t>package </a:t>
            </a:r>
            <a:r>
              <a:rPr lang="en-US" sz="1800" dirty="0" err="1"/>
              <a:t>design.behavioral.patterns.command</a:t>
            </a:r>
            <a:r>
              <a:rPr lang="en-US" sz="1800" dirty="0" smtClean="0"/>
              <a:t>;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public class </a:t>
            </a:r>
            <a:r>
              <a:rPr lang="en-US" sz="1800" dirty="0" err="1"/>
              <a:t>ClsExecutePrint</a:t>
            </a:r>
            <a:r>
              <a:rPr lang="en-US" sz="1800" dirty="0"/>
              <a:t> extends </a:t>
            </a:r>
            <a:r>
              <a:rPr lang="en-US" sz="1800" dirty="0" err="1"/>
              <a:t>IExecute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{</a:t>
            </a:r>
          </a:p>
          <a:p>
            <a:pPr>
              <a:buNone/>
            </a:pPr>
            <a:r>
              <a:rPr lang="en-US" sz="1800" dirty="0"/>
              <a:t>	Public </a:t>
            </a:r>
            <a:r>
              <a:rPr lang="en-US" sz="1800" dirty="0" err="1"/>
              <a:t>ClsExecutePrint</a:t>
            </a:r>
            <a:r>
              <a:rPr lang="en-US" sz="1800" dirty="0"/>
              <a:t> ()</a:t>
            </a:r>
          </a:p>
          <a:p>
            <a:pPr>
              <a:buNone/>
            </a:pPr>
            <a:r>
              <a:rPr lang="en-US" sz="1800" dirty="0"/>
              <a:t>	{</a:t>
            </a:r>
          </a:p>
          <a:p>
            <a:pPr>
              <a:buNone/>
            </a:pPr>
            <a:r>
              <a:rPr lang="en-US" sz="1800" dirty="0"/>
              <a:t>		</a:t>
            </a:r>
            <a:r>
              <a:rPr lang="en-US" sz="1800" dirty="0" err="1"/>
              <a:t>strCommand</a:t>
            </a:r>
            <a:r>
              <a:rPr lang="en-US" sz="1800" dirty="0"/>
              <a:t> = “Print”;</a:t>
            </a:r>
          </a:p>
          <a:p>
            <a:pPr>
              <a:buNone/>
            </a:pPr>
            <a:r>
              <a:rPr lang="en-US" sz="1800" dirty="0"/>
              <a:t>	}</a:t>
            </a:r>
          </a:p>
          <a:p>
            <a:pPr>
              <a:buNone/>
            </a:pPr>
            <a:r>
              <a:rPr lang="en-US" sz="1800" dirty="0"/>
              <a:t>	Public void </a:t>
            </a:r>
            <a:r>
              <a:rPr lang="en-US" sz="1800" dirty="0" err="1"/>
              <a:t>excute</a:t>
            </a:r>
            <a:r>
              <a:rPr lang="en-US" sz="1800" dirty="0"/>
              <a:t>()</a:t>
            </a:r>
          </a:p>
          <a:p>
            <a:pPr>
              <a:buNone/>
            </a:pPr>
            <a:r>
              <a:rPr lang="en-US" sz="1800" dirty="0"/>
              <a:t>	{</a:t>
            </a:r>
          </a:p>
          <a:p>
            <a:pPr>
              <a:buNone/>
            </a:pPr>
            <a:r>
              <a:rPr lang="en-US" sz="1800" dirty="0"/>
              <a:t>		</a:t>
            </a:r>
            <a:r>
              <a:rPr lang="en-US" sz="1800" dirty="0" err="1"/>
              <a:t>System.out.printIn</a:t>
            </a:r>
            <a:r>
              <a:rPr lang="en-US" sz="1800" dirty="0"/>
              <a:t>(“Print Command”);</a:t>
            </a:r>
          </a:p>
          <a:p>
            <a:pPr>
              <a:buNone/>
            </a:pPr>
            <a:r>
              <a:rPr lang="en-US" sz="1800" dirty="0"/>
              <a:t>	}</a:t>
            </a:r>
          </a:p>
          <a:p>
            <a:pPr>
              <a:buNone/>
            </a:pPr>
            <a:r>
              <a:rPr lang="en-US" sz="18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95400" y="457200"/>
            <a:ext cx="8229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dirty="0"/>
              <a:t>package </a:t>
            </a:r>
            <a:r>
              <a:rPr lang="en-US" sz="1800" dirty="0" err="1"/>
              <a:t>design.behavioral.patterns.command</a:t>
            </a:r>
            <a:r>
              <a:rPr lang="en-US" sz="1800" dirty="0" smtClean="0"/>
              <a:t>;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public class </a:t>
            </a:r>
            <a:r>
              <a:rPr lang="en-US" sz="1800" dirty="0" err="1" smtClean="0"/>
              <a:t>ClsExecuteExit</a:t>
            </a:r>
            <a:r>
              <a:rPr lang="en-US" sz="1800" dirty="0" smtClean="0"/>
              <a:t> extends </a:t>
            </a:r>
            <a:r>
              <a:rPr lang="en-US" sz="1800" dirty="0" err="1"/>
              <a:t>IExecute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{</a:t>
            </a:r>
          </a:p>
          <a:p>
            <a:pPr>
              <a:buNone/>
            </a:pPr>
            <a:r>
              <a:rPr lang="en-US" sz="1800" dirty="0"/>
              <a:t>	Public </a:t>
            </a:r>
            <a:r>
              <a:rPr lang="en-US" sz="1800" dirty="0" err="1" smtClean="0"/>
              <a:t>ClsExecuteExit</a:t>
            </a:r>
            <a:r>
              <a:rPr lang="en-US" sz="1800" dirty="0" smtClean="0"/>
              <a:t> ()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	{</a:t>
            </a:r>
          </a:p>
          <a:p>
            <a:pPr>
              <a:buNone/>
            </a:pPr>
            <a:r>
              <a:rPr lang="en-US" sz="1800" dirty="0"/>
              <a:t>		</a:t>
            </a:r>
            <a:r>
              <a:rPr lang="en-US" sz="1800" dirty="0" err="1"/>
              <a:t>strCommand</a:t>
            </a:r>
            <a:r>
              <a:rPr lang="en-US" sz="1800" dirty="0"/>
              <a:t> = </a:t>
            </a:r>
            <a:r>
              <a:rPr lang="en-US" sz="1800" dirty="0" smtClean="0"/>
              <a:t>“Exit”;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	}</a:t>
            </a:r>
          </a:p>
          <a:p>
            <a:pPr>
              <a:buNone/>
            </a:pPr>
            <a:r>
              <a:rPr lang="en-US" sz="1800" dirty="0"/>
              <a:t>	Public void </a:t>
            </a:r>
            <a:r>
              <a:rPr lang="en-US" sz="1800" dirty="0" err="1"/>
              <a:t>excute</a:t>
            </a:r>
            <a:r>
              <a:rPr lang="en-US" sz="1800" dirty="0"/>
              <a:t>()</a:t>
            </a:r>
          </a:p>
          <a:p>
            <a:pPr>
              <a:buNone/>
            </a:pPr>
            <a:r>
              <a:rPr lang="en-US" sz="1800" dirty="0"/>
              <a:t>	{</a:t>
            </a:r>
          </a:p>
          <a:p>
            <a:pPr>
              <a:buNone/>
            </a:pPr>
            <a:r>
              <a:rPr lang="en-US" sz="1800" dirty="0"/>
              <a:t>		</a:t>
            </a:r>
            <a:r>
              <a:rPr lang="en-US" sz="1800" dirty="0" err="1"/>
              <a:t>System.out.printIn</a:t>
            </a:r>
            <a:r>
              <a:rPr lang="en-US" sz="1800" dirty="0" smtClean="0"/>
              <a:t>(“Exit </a:t>
            </a:r>
            <a:r>
              <a:rPr lang="en-US" sz="1800" dirty="0"/>
              <a:t>Command”);</a:t>
            </a:r>
          </a:p>
          <a:p>
            <a:pPr>
              <a:buNone/>
            </a:pPr>
            <a:r>
              <a:rPr lang="en-US" sz="1800" dirty="0"/>
              <a:t>	}</a:t>
            </a:r>
          </a:p>
          <a:p>
            <a:pPr>
              <a:buNone/>
            </a:pPr>
            <a:r>
              <a:rPr lang="en-US" sz="18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81000"/>
            <a:ext cx="7543800" cy="6400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800" dirty="0" smtClean="0"/>
              <a:t> </a:t>
            </a:r>
            <a:r>
              <a:rPr lang="en-US" sz="1800" dirty="0" err="1" smtClean="0"/>
              <a:t>Contoh</a:t>
            </a:r>
            <a:r>
              <a:rPr lang="en-US" sz="1800" dirty="0" smtClean="0"/>
              <a:t> </a:t>
            </a:r>
            <a:r>
              <a:rPr lang="en-US" sz="1800" dirty="0" smtClean="0"/>
              <a:t>3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Public </a:t>
            </a:r>
            <a:r>
              <a:rPr lang="en-US" sz="1800" dirty="0"/>
              <a:t>class </a:t>
            </a:r>
            <a:r>
              <a:rPr lang="en-US" sz="1800" dirty="0" err="1"/>
              <a:t>ClsInvoker</a:t>
            </a:r>
            <a:r>
              <a:rPr lang="en-US" sz="1800" dirty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{</a:t>
            </a:r>
            <a:r>
              <a:rPr lang="en-US" sz="1800" dirty="0"/>
              <a:t>	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/>
              <a:t>	private List&lt;</a:t>
            </a:r>
            <a:r>
              <a:rPr lang="en-US" sz="1800" dirty="0" err="1"/>
              <a:t>IExecute</a:t>
            </a:r>
            <a:r>
              <a:rPr lang="en-US" sz="1800" dirty="0"/>
              <a:t>&gt; </a:t>
            </a:r>
            <a:r>
              <a:rPr lang="en-US" sz="1800" dirty="0" err="1"/>
              <a:t>objArrayList</a:t>
            </a:r>
            <a:r>
              <a:rPr lang="en-US" sz="1800" dirty="0"/>
              <a:t> = new </a:t>
            </a:r>
            <a:r>
              <a:rPr lang="en-US" sz="1800" dirty="0" err="1"/>
              <a:t>ArrayList</a:t>
            </a:r>
            <a:r>
              <a:rPr lang="en-US" sz="1800" dirty="0"/>
              <a:t> &lt;</a:t>
            </a:r>
            <a:r>
              <a:rPr lang="en-US" sz="1800" dirty="0" err="1"/>
              <a:t>IExecute</a:t>
            </a:r>
            <a:r>
              <a:rPr lang="en-US" sz="1800" dirty="0"/>
              <a:t>&gt; </a:t>
            </a:r>
            <a:r>
              <a:rPr lang="en-US" sz="1800" dirty="0" smtClean="0"/>
              <a:t>();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	</a:t>
            </a:r>
            <a:r>
              <a:rPr lang="en-US" sz="1800" dirty="0" smtClean="0"/>
              <a:t>public </a:t>
            </a:r>
            <a:r>
              <a:rPr lang="en-US" sz="1800" dirty="0" err="1"/>
              <a:t>ClsInvoker</a:t>
            </a:r>
            <a:r>
              <a:rPr lang="en-US" sz="1800" dirty="0" smtClean="0"/>
              <a:t>()</a:t>
            </a:r>
            <a:br>
              <a:rPr lang="en-US" sz="1800" dirty="0" smtClean="0"/>
            </a:br>
            <a:r>
              <a:rPr lang="en-US" sz="1800" dirty="0" smtClean="0"/>
              <a:t>	{</a:t>
            </a:r>
            <a:br>
              <a:rPr lang="en-US" sz="1800" dirty="0" smtClean="0"/>
            </a:br>
            <a:r>
              <a:rPr lang="en-US" sz="1800" dirty="0" smtClean="0"/>
              <a:t>		 </a:t>
            </a:r>
            <a:r>
              <a:rPr lang="en-US" sz="1800" dirty="0" err="1"/>
              <a:t>objArrayList.add</a:t>
            </a:r>
            <a:r>
              <a:rPr lang="en-US" sz="1800" dirty="0"/>
              <a:t>(new </a:t>
            </a:r>
            <a:r>
              <a:rPr lang="en-US" sz="1800" dirty="0" err="1"/>
              <a:t>ClsExcuteFile</a:t>
            </a:r>
            <a:r>
              <a:rPr lang="en-US" sz="1800" dirty="0" smtClean="0"/>
              <a:t>());</a:t>
            </a:r>
            <a:br>
              <a:rPr lang="en-US" sz="1800" dirty="0" smtClean="0"/>
            </a:br>
            <a:r>
              <a:rPr lang="en-US" sz="1800" dirty="0" smtClean="0"/>
              <a:t>		 </a:t>
            </a:r>
            <a:r>
              <a:rPr lang="en-US" sz="1800" dirty="0" err="1" smtClean="0"/>
              <a:t>objArrayList.add</a:t>
            </a:r>
            <a:r>
              <a:rPr lang="en-US" sz="1800" dirty="0" smtClean="0"/>
              <a:t>(new </a:t>
            </a:r>
            <a:r>
              <a:rPr lang="en-US" sz="1800" dirty="0" err="1"/>
              <a:t>ClsExcuteOpen</a:t>
            </a:r>
            <a:r>
              <a:rPr lang="en-US" sz="1800" dirty="0" smtClean="0"/>
              <a:t>());</a:t>
            </a:r>
            <a:br>
              <a:rPr lang="en-US" sz="1800" dirty="0" smtClean="0"/>
            </a:br>
            <a:r>
              <a:rPr lang="en-US" sz="1800" dirty="0" smtClean="0"/>
              <a:t>		 </a:t>
            </a:r>
            <a:r>
              <a:rPr lang="en-US" sz="1800" dirty="0" err="1" smtClean="0"/>
              <a:t>objArrayList.add</a:t>
            </a:r>
            <a:r>
              <a:rPr lang="en-US" sz="1800" dirty="0" smtClean="0"/>
              <a:t>(new </a:t>
            </a:r>
            <a:r>
              <a:rPr lang="en-US" sz="1800" dirty="0" err="1"/>
              <a:t>ClsExcutePrint</a:t>
            </a:r>
            <a:r>
              <a:rPr lang="en-US" sz="1800" dirty="0" smtClean="0"/>
              <a:t>());</a:t>
            </a:r>
            <a:br>
              <a:rPr lang="en-US" sz="1800" dirty="0" smtClean="0"/>
            </a:br>
            <a:r>
              <a:rPr lang="en-US" sz="1800" dirty="0" smtClean="0"/>
              <a:t>		 </a:t>
            </a:r>
            <a:r>
              <a:rPr lang="en-US" sz="1800" dirty="0" err="1" smtClean="0"/>
              <a:t>objArrayList.add</a:t>
            </a:r>
            <a:r>
              <a:rPr lang="en-US" sz="1800" dirty="0" smtClean="0"/>
              <a:t>(new </a:t>
            </a:r>
            <a:r>
              <a:rPr lang="en-US" sz="1800" dirty="0" err="1"/>
              <a:t>ClsExcuteExit</a:t>
            </a:r>
            <a:r>
              <a:rPr lang="en-US" sz="1800" dirty="0"/>
              <a:t>()); </a:t>
            </a:r>
            <a:r>
              <a:rPr lang="en-US" sz="1800" dirty="0" smtClean="0"/>
              <a:t>}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	</a:t>
            </a:r>
            <a:r>
              <a:rPr lang="en-US" sz="1800" dirty="0" smtClean="0"/>
              <a:t>Public </a:t>
            </a:r>
            <a:r>
              <a:rPr lang="en-US" sz="1800" dirty="0" err="1"/>
              <a:t>Iexecute</a:t>
            </a:r>
            <a:r>
              <a:rPr lang="en-US" sz="1800" dirty="0"/>
              <a:t> </a:t>
            </a:r>
            <a:r>
              <a:rPr lang="en-US" sz="1800" dirty="0" err="1"/>
              <a:t>getCommand</a:t>
            </a:r>
            <a:r>
              <a:rPr lang="en-US" sz="1800" dirty="0"/>
              <a:t>(String </a:t>
            </a:r>
            <a:r>
              <a:rPr lang="en-US" sz="1800" dirty="0" err="1"/>
              <a:t>strCommand</a:t>
            </a:r>
            <a:r>
              <a:rPr lang="en-US" sz="1800" dirty="0" smtClean="0"/>
              <a:t>)</a:t>
            </a:r>
            <a:br>
              <a:rPr lang="en-US" sz="1800" dirty="0" smtClean="0"/>
            </a:br>
            <a:r>
              <a:rPr lang="en-US" sz="1800" dirty="0" smtClean="0"/>
              <a:t>	{</a:t>
            </a:r>
            <a:br>
              <a:rPr lang="en-US" sz="1800" dirty="0" smtClean="0"/>
            </a:br>
            <a:r>
              <a:rPr lang="en-US" sz="1800" dirty="0" smtClean="0"/>
              <a:t>		for(</a:t>
            </a:r>
            <a:r>
              <a:rPr lang="en-US" sz="1800" dirty="0" err="1" smtClean="0"/>
              <a:t>Iexecute</a:t>
            </a:r>
            <a:r>
              <a:rPr lang="en-US" sz="1800" dirty="0" smtClean="0"/>
              <a:t> </a:t>
            </a:r>
            <a:r>
              <a:rPr lang="en-US" sz="1800" dirty="0" err="1"/>
              <a:t>obj</a:t>
            </a:r>
            <a:r>
              <a:rPr lang="en-US" sz="1800" dirty="0"/>
              <a:t> : </a:t>
            </a:r>
            <a:r>
              <a:rPr lang="en-US" sz="1800" dirty="0" err="1"/>
              <a:t>objArrayList</a:t>
            </a:r>
            <a:r>
              <a:rPr lang="en-US" sz="1800" dirty="0" smtClean="0"/>
              <a:t>)</a:t>
            </a:r>
            <a:br>
              <a:rPr lang="en-US" sz="1800" dirty="0" smtClean="0"/>
            </a:br>
            <a:r>
              <a:rPr lang="en-US" sz="1800" dirty="0" smtClean="0"/>
              <a:t>		{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			</a:t>
            </a:r>
            <a:r>
              <a:rPr lang="en-US" sz="1800" dirty="0" smtClean="0"/>
              <a:t>if(</a:t>
            </a:r>
            <a:r>
              <a:rPr lang="en-US" sz="1800" dirty="0" err="1" smtClean="0"/>
              <a:t>obj.strCommand.equals</a:t>
            </a:r>
            <a:r>
              <a:rPr lang="en-US" sz="1800" dirty="0" smtClean="0"/>
              <a:t>(</a:t>
            </a:r>
            <a:r>
              <a:rPr lang="en-US" sz="1800" dirty="0" err="1" smtClean="0"/>
              <a:t>strCommand</a:t>
            </a:r>
            <a:r>
              <a:rPr lang="en-US" sz="1800" dirty="0" smtClean="0"/>
              <a:t>))</a:t>
            </a:r>
            <a:br>
              <a:rPr lang="en-US" sz="1800" dirty="0" smtClean="0"/>
            </a:br>
            <a:r>
              <a:rPr lang="en-US" sz="1800" dirty="0" smtClean="0"/>
              <a:t>			{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				</a:t>
            </a:r>
            <a:r>
              <a:rPr lang="en-US" sz="1800" dirty="0" smtClean="0"/>
              <a:t>return </a:t>
            </a:r>
            <a:r>
              <a:rPr lang="en-US" sz="1800" dirty="0" err="1"/>
              <a:t>obj</a:t>
            </a:r>
            <a:r>
              <a:rPr lang="en-US" sz="1800" dirty="0" smtClean="0"/>
              <a:t>;</a:t>
            </a:r>
            <a:br>
              <a:rPr lang="en-US" sz="1800" dirty="0" smtClean="0"/>
            </a:br>
            <a:r>
              <a:rPr lang="en-US" sz="1800" dirty="0" smtClean="0"/>
              <a:t>			}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		}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		</a:t>
            </a:r>
            <a:r>
              <a:rPr lang="en-US" sz="1800" dirty="0" smtClean="0"/>
              <a:t>Return </a:t>
            </a:r>
            <a:r>
              <a:rPr lang="en-US" sz="1800" dirty="0"/>
              <a:t>null</a:t>
            </a:r>
            <a:r>
              <a:rPr lang="en-US" sz="1800" dirty="0" smtClean="0"/>
              <a:t>;</a:t>
            </a:r>
            <a:br>
              <a:rPr lang="en-US" sz="1800" dirty="0" smtClean="0"/>
            </a:br>
            <a:r>
              <a:rPr lang="en-US" sz="1800" dirty="0" smtClean="0"/>
              <a:t>	}</a:t>
            </a:r>
            <a:br>
              <a:rPr lang="en-US" sz="1800" dirty="0" smtClean="0"/>
            </a:br>
            <a:r>
              <a:rPr lang="en-US" sz="1800" dirty="0" smtClean="0"/>
              <a:t>}</a:t>
            </a:r>
            <a:endParaRPr lang="en-US" sz="1800" dirty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512</TotalTime>
  <Words>66</Words>
  <Application>Microsoft Office PowerPoint</Application>
  <PresentationFormat>On-screen Show (4:3)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Tw Cen MT</vt:lpstr>
      <vt:lpstr>Tw Cen MT Condensed</vt:lpstr>
      <vt:lpstr>Wingdings</vt:lpstr>
      <vt:lpstr>Wingdings 3</vt:lpstr>
      <vt:lpstr>Integral</vt:lpstr>
      <vt:lpstr>COMMAND PATTERN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PATTER</dc:title>
  <dc:creator>user</dc:creator>
  <cp:lastModifiedBy>ayu</cp:lastModifiedBy>
  <cp:revision>33</cp:revision>
  <dcterms:created xsi:type="dcterms:W3CDTF">2017-02-03T04:14:23Z</dcterms:created>
  <dcterms:modified xsi:type="dcterms:W3CDTF">2017-02-03T13:21:09Z</dcterms:modified>
</cp:coreProperties>
</file>