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FEC44-01EC-42B1-8BB4-7339B7AB1AFF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00A43-B81C-4089-8A10-79A26D565A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FEC44-01EC-42B1-8BB4-7339B7AB1AFF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00A43-B81C-4089-8A10-79A26D565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FEC44-01EC-42B1-8BB4-7339B7AB1AFF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00A43-B81C-4089-8A10-79A26D565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FEC44-01EC-42B1-8BB4-7339B7AB1AFF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00A43-B81C-4089-8A10-79A26D565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FEC44-01EC-42B1-8BB4-7339B7AB1AFF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00A43-B81C-4089-8A10-79A26D565A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FEC44-01EC-42B1-8BB4-7339B7AB1AFF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00A43-B81C-4089-8A10-79A26D565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FEC44-01EC-42B1-8BB4-7339B7AB1AFF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00A43-B81C-4089-8A10-79A26D565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FEC44-01EC-42B1-8BB4-7339B7AB1AFF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00A43-B81C-4089-8A10-79A26D565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FEC44-01EC-42B1-8BB4-7339B7AB1AFF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00A43-B81C-4089-8A10-79A26D565A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FEC44-01EC-42B1-8BB4-7339B7AB1AFF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00A43-B81C-4089-8A10-79A26D565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FEC44-01EC-42B1-8BB4-7339B7AB1AFF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00A43-B81C-4089-8A10-79A26D565A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80FEC44-01EC-42B1-8BB4-7339B7AB1AFF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400A43-B81C-4089-8A10-79A26D565A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600200"/>
            <a:ext cx="7406640" cy="1472184"/>
          </a:xfrm>
        </p:spPr>
        <p:txBody>
          <a:bodyPr/>
          <a:lstStyle/>
          <a:p>
            <a:r>
              <a:rPr lang="en-US" dirty="0" smtClean="0"/>
              <a:t>DESIGN PATTERN : ITERATOR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0" y="6172200"/>
            <a:ext cx="2590800" cy="6858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Royhan</a:t>
            </a:r>
            <a:r>
              <a:rPr lang="en-US" sz="1800" dirty="0" smtClean="0"/>
              <a:t> </a:t>
            </a:r>
            <a:r>
              <a:rPr lang="en-US" sz="1800" dirty="0" err="1" smtClean="0"/>
              <a:t>Rijal</a:t>
            </a:r>
            <a:r>
              <a:rPr lang="en-US" sz="1800" dirty="0" smtClean="0"/>
              <a:t> </a:t>
            </a:r>
            <a:r>
              <a:rPr lang="en-US" sz="1800" dirty="0" err="1" smtClean="0"/>
              <a:t>Faris</a:t>
            </a:r>
            <a:r>
              <a:rPr lang="en-US" sz="1800" dirty="0" smtClean="0"/>
              <a:t> </a:t>
            </a:r>
            <a:r>
              <a:rPr lang="en-US" sz="1800" dirty="0" err="1" smtClean="0"/>
              <a:t>Ahda</a:t>
            </a:r>
            <a:endParaRPr lang="en-US" sz="1800" dirty="0" smtClean="0"/>
          </a:p>
          <a:p>
            <a:r>
              <a:rPr lang="en-US" sz="1800" dirty="0" err="1" smtClean="0"/>
              <a:t>Erizka</a:t>
            </a:r>
            <a:r>
              <a:rPr lang="en-US" sz="1800" dirty="0" smtClean="0"/>
              <a:t> </a:t>
            </a:r>
            <a:r>
              <a:rPr lang="en-US" sz="1800" dirty="0" err="1" smtClean="0"/>
              <a:t>Ni’matin</a:t>
            </a:r>
            <a:r>
              <a:rPr lang="en-US" sz="1800" dirty="0" smtClean="0"/>
              <a:t> </a:t>
            </a:r>
            <a:r>
              <a:rPr lang="en-US" sz="1800" dirty="0" err="1" smtClean="0"/>
              <a:t>Nuzulah</a:t>
            </a:r>
            <a:endParaRPr lang="en-US" sz="1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Iterator</a:t>
            </a:r>
            <a:r>
              <a:rPr lang="en-US" sz="2400" dirty="0" smtClean="0"/>
              <a:t> pattern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design pattern yang </a:t>
            </a:r>
            <a:r>
              <a:rPr lang="en-US" sz="2400" dirty="0" err="1" smtClean="0"/>
              <a:t>tergolong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behavioral pattern. </a:t>
            </a:r>
            <a:r>
              <a:rPr lang="en-US" sz="2400" dirty="0" err="1" smtClean="0"/>
              <a:t>Iterator</a:t>
            </a:r>
            <a:r>
              <a:rPr lang="en-US" sz="2400" dirty="0" smtClean="0"/>
              <a:t> pattern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mengakses</a:t>
            </a:r>
            <a:r>
              <a:rPr lang="en-US" sz="2400" dirty="0" smtClean="0"/>
              <a:t> </a:t>
            </a:r>
            <a:r>
              <a:rPr lang="en-US" sz="2400" dirty="0" err="1" smtClean="0"/>
              <a:t>sekumpulan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agregat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menyingkap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dalamnya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Agregat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Merupakan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objek</a:t>
            </a:r>
            <a:r>
              <a:rPr lang="en-US" sz="2400" dirty="0" smtClean="0">
                <a:solidFill>
                  <a:srgbClr val="FF0000"/>
                </a:solidFill>
              </a:rPr>
              <a:t> yang </a:t>
            </a:r>
            <a:r>
              <a:rPr lang="en-US" sz="2400" dirty="0" err="1" smtClean="0">
                <a:solidFill>
                  <a:srgbClr val="FF0000"/>
                </a:solidFill>
              </a:rPr>
              <a:t>memiliki</a:t>
            </a:r>
            <a:r>
              <a:rPr lang="en-US" sz="2400" dirty="0" smtClean="0">
                <a:solidFill>
                  <a:srgbClr val="FF0000"/>
                </a:solidFill>
              </a:rPr>
              <a:t> list </a:t>
            </a:r>
            <a:r>
              <a:rPr lang="en-US" sz="2400" dirty="0" err="1" smtClean="0">
                <a:solidFill>
                  <a:srgbClr val="FF0000"/>
                </a:solidFill>
              </a:rPr>
              <a:t>objek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86200"/>
            <a:ext cx="6238668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12" y="228600"/>
            <a:ext cx="8019288" cy="11430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Iterator</a:t>
            </a:r>
            <a:r>
              <a:rPr lang="en-US" dirty="0" smtClean="0"/>
              <a:t>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agregat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/ list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memungkinkan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melintasi</a:t>
            </a:r>
            <a:r>
              <a:rPr lang="en-US" sz="2000" dirty="0" smtClean="0"/>
              <a:t> </a:t>
            </a:r>
            <a:r>
              <a:rPr lang="en-US" sz="2000" dirty="0" err="1" smtClean="0"/>
              <a:t>elemennya</a:t>
            </a:r>
            <a:r>
              <a:rPr lang="en-US" sz="2000" dirty="0" smtClean="0"/>
              <a:t> </a:t>
            </a:r>
            <a:r>
              <a:rPr lang="en-US" sz="2000" dirty="0" err="1" smtClean="0"/>
              <a:t>tanpa</a:t>
            </a:r>
            <a:r>
              <a:rPr lang="en-US" sz="2000" dirty="0" smtClean="0"/>
              <a:t> </a:t>
            </a:r>
            <a:r>
              <a:rPr lang="en-US" sz="2000" dirty="0" err="1" smtClean="0"/>
              <a:t>memperlihatkan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strukturinternal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err="1" smtClean="0"/>
              <a:t>Memungkinkan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traversal (</a:t>
            </a:r>
            <a:r>
              <a:rPr lang="en-US" sz="2000" dirty="0" err="1" smtClean="0"/>
              <a:t>penelusuran</a:t>
            </a:r>
            <a:r>
              <a:rPr lang="en-US" sz="2000" dirty="0" smtClean="0"/>
              <a:t>)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err="1" smtClean="0"/>
              <a:t>Memungkinkan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terjadinya</a:t>
            </a:r>
            <a:r>
              <a:rPr lang="en-US" sz="2000" dirty="0" smtClean="0"/>
              <a:t> multiple traversal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bersamaan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fungsi-fungsi</a:t>
            </a:r>
            <a:r>
              <a:rPr lang="en-US" sz="2000" dirty="0" smtClean="0"/>
              <a:t>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lagi</a:t>
            </a:r>
            <a:r>
              <a:rPr lang="en-US" sz="2000" dirty="0" smtClean="0"/>
              <a:t>,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untu</a:t>
            </a:r>
            <a:r>
              <a:rPr lang="en-US" sz="2000" dirty="0" smtClean="0"/>
              <a:t> </a:t>
            </a:r>
            <a:r>
              <a:rPr lang="en-US" sz="2000" dirty="0" err="1" smtClean="0"/>
              <a:t>kmenggunakan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interface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</a:t>
            </a:r>
            <a:r>
              <a:rPr lang="en-US" sz="2000" dirty="0" err="1" smtClean="0"/>
              <a:t>patternnya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.next() </a:t>
            </a:r>
            <a:r>
              <a:rPr lang="en-US" sz="2200" dirty="0" smtClean="0"/>
              <a:t>-- </a:t>
            </a:r>
            <a:r>
              <a:rPr lang="en-US" sz="2200" dirty="0" err="1" smtClean="0"/>
              <a:t>mengembalikan</a:t>
            </a:r>
            <a:r>
              <a:rPr lang="en-US" sz="2200" dirty="0" smtClean="0"/>
              <a:t> item </a:t>
            </a:r>
            <a:r>
              <a:rPr lang="en-US" sz="2200" dirty="0" err="1" smtClean="0"/>
              <a:t>berikutnya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memindahkan</a:t>
            </a:r>
            <a:r>
              <a:rPr lang="en-US" sz="2200" dirty="0" smtClean="0"/>
              <a:t> </a:t>
            </a:r>
            <a:r>
              <a:rPr lang="en-US" sz="2200" dirty="0" err="1" smtClean="0"/>
              <a:t>iterator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item </a:t>
            </a:r>
            <a:r>
              <a:rPr lang="en-US" sz="2200" dirty="0" err="1" smtClean="0"/>
              <a:t>berikutnya</a:t>
            </a:r>
            <a:r>
              <a:rPr lang="en-US" sz="2200" dirty="0" smtClean="0"/>
              <a:t>.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keluarannya</a:t>
            </a:r>
            <a:r>
              <a:rPr lang="en-US" sz="2200" dirty="0" smtClean="0"/>
              <a:t> </a:t>
            </a:r>
            <a:r>
              <a:rPr lang="en-US" sz="2200" dirty="0" err="1" smtClean="0"/>
              <a:t>bertipeObject</a:t>
            </a:r>
            <a:r>
              <a:rPr lang="en-US" sz="2200" dirty="0" smtClean="0"/>
              <a:t>.</a:t>
            </a:r>
          </a:p>
          <a:p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hasNext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en-US" sz="2200" dirty="0" smtClean="0"/>
              <a:t>-- </a:t>
            </a:r>
            <a:r>
              <a:rPr lang="en-US" sz="2200" dirty="0" err="1" smtClean="0"/>
              <a:t>mengembalikan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memberi</a:t>
            </a:r>
            <a:r>
              <a:rPr lang="en-US" sz="2200" dirty="0" smtClean="0"/>
              <a:t> </a:t>
            </a:r>
            <a:r>
              <a:rPr lang="en-US" sz="2200" dirty="0" err="1" smtClean="0"/>
              <a:t>tahu</a:t>
            </a:r>
            <a:r>
              <a:rPr lang="en-US" sz="2200" dirty="0" smtClean="0"/>
              <a:t> </a:t>
            </a: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 err="1" smtClean="0"/>
              <a:t>ada</a:t>
            </a:r>
            <a:r>
              <a:rPr lang="en-US" sz="2200" dirty="0" smtClean="0"/>
              <a:t> item </a:t>
            </a:r>
            <a:r>
              <a:rPr lang="en-US" sz="2200" dirty="0" err="1" smtClean="0"/>
              <a:t>berikutnya</a:t>
            </a:r>
            <a:r>
              <a:rPr lang="en-US" sz="2200" dirty="0" smtClean="0"/>
              <a:t> yang </a:t>
            </a:r>
            <a:r>
              <a:rPr lang="en-US" sz="2200" dirty="0" err="1" smtClean="0"/>
              <a:t>bisa</a:t>
            </a:r>
            <a:r>
              <a:rPr lang="en-US" sz="2200" dirty="0" smtClean="0"/>
              <a:t> </a:t>
            </a:r>
            <a:r>
              <a:rPr lang="en-US" sz="2200" dirty="0" err="1" smtClean="0"/>
              <a:t>diproses</a:t>
            </a:r>
            <a:r>
              <a:rPr lang="en-US" sz="2200" dirty="0" smtClean="0"/>
              <a:t>. 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00200" y="381000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Batang" pitchFamily="18" charset="-127"/>
                <a:ea typeface="Batang" pitchFamily="18" charset="-127"/>
                <a:cs typeface="Aharoni" pitchFamily="2" charset="-79"/>
              </a:rPr>
              <a:t>METODE ITERATOR PATTERN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Batang" pitchFamily="18" charset="-127"/>
              <a:ea typeface="Batang" pitchFamily="18" charset="-127"/>
              <a:cs typeface="Aharoni" pitchFamily="2" charset="-79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71800"/>
            <a:ext cx="485153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648200"/>
            <a:ext cx="1066800" cy="61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. Previous()</a:t>
            </a:r>
            <a:r>
              <a:rPr lang="en-US" sz="2000" dirty="0" smtClean="0"/>
              <a:t>--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dipanggil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item </a:t>
            </a:r>
            <a:r>
              <a:rPr lang="en-US" sz="2000" dirty="0" err="1" smtClean="0"/>
              <a:t>lagi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tersisa</a:t>
            </a:r>
            <a:r>
              <a:rPr lang="en-US" sz="2000" dirty="0" smtClean="0"/>
              <a:t>, </a:t>
            </a:r>
            <a:r>
              <a:rPr lang="en-US" sz="2000" dirty="0" err="1" smtClean="0"/>
              <a:t>ia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melempar</a:t>
            </a:r>
            <a:r>
              <a:rPr lang="en-US" sz="2000" dirty="0" smtClean="0"/>
              <a:t> </a:t>
            </a:r>
            <a:r>
              <a:rPr lang="en-US" sz="2000" dirty="0" err="1" smtClean="0"/>
              <a:t>NoSuchElementException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hasPrevious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en-US" sz="2000" dirty="0" smtClean="0"/>
              <a:t>--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memberi</a:t>
            </a:r>
            <a:r>
              <a:rPr lang="en-US" sz="2000" dirty="0" smtClean="0"/>
              <a:t> </a:t>
            </a:r>
            <a:r>
              <a:rPr lang="en-US" sz="2000" dirty="0" err="1" smtClean="0"/>
              <a:t>tahu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item </a:t>
            </a:r>
            <a:r>
              <a:rPr lang="en-US" sz="2000" dirty="0" err="1" smtClean="0"/>
              <a:t>sebelumnyayang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diproses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048000"/>
            <a:ext cx="4998582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495800"/>
            <a:ext cx="87795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498080" cy="2667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Iterator</a:t>
            </a:r>
            <a:r>
              <a:rPr lang="en-US" sz="2400" dirty="0" smtClean="0"/>
              <a:t> </a:t>
            </a:r>
            <a:r>
              <a:rPr lang="en-US" sz="2400" dirty="0" err="1" smtClean="0"/>
              <a:t>patten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interface yang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iterator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(reusable).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dasarnya</a:t>
            </a:r>
            <a:r>
              <a:rPr lang="en-US" sz="2400" dirty="0" smtClean="0"/>
              <a:t> </a:t>
            </a:r>
            <a:r>
              <a:rPr lang="en-US" sz="2400" dirty="0" err="1" smtClean="0"/>
              <a:t>pola</a:t>
            </a:r>
            <a:r>
              <a:rPr lang="en-US" sz="2400" dirty="0" smtClean="0"/>
              <a:t> </a:t>
            </a:r>
            <a:r>
              <a:rPr lang="en-US" sz="2400" dirty="0" err="1" smtClean="0"/>
              <a:t>Iterator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membakukan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menyederhanakan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yang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bergerak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. </a:t>
            </a:r>
            <a:r>
              <a:rPr lang="en-US" sz="2400" dirty="0" smtClean="0"/>
              <a:t>Kita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menghakses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array </a:t>
            </a:r>
            <a:r>
              <a:rPr lang="en-US" sz="2400" dirty="0" err="1" smtClean="0"/>
              <a:t>tanp</a:t>
            </a:r>
            <a:r>
              <a:rPr lang="en-US" sz="2400" dirty="0" err="1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data/</a:t>
            </a:r>
            <a:r>
              <a:rPr lang="en-US" sz="2400" smtClean="0"/>
              <a:t>indeks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975</TotalTime>
  <Words>220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DESIGN PATTERN : ITERATOR</vt:lpstr>
      <vt:lpstr>ITERATOR ?</vt:lpstr>
      <vt:lpstr>Alasan menggunakan Iterator pattern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: ITERATOR</dc:title>
  <dc:creator>ASUS</dc:creator>
  <cp:lastModifiedBy>ASUS</cp:lastModifiedBy>
  <cp:revision>84</cp:revision>
  <dcterms:created xsi:type="dcterms:W3CDTF">2017-02-03T00:06:14Z</dcterms:created>
  <dcterms:modified xsi:type="dcterms:W3CDTF">2017-02-03T17:16:48Z</dcterms:modified>
</cp:coreProperties>
</file>