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61" r:id="rId4"/>
    <p:sldId id="258" r:id="rId5"/>
    <p:sldId id="259" r:id="rId6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1F60-BB72-4CDD-B3DB-4E8C24F9667D}" type="datetimeFigureOut">
              <a:rPr lang="id-ID" smtClean="0"/>
              <a:t>03/02/2017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1E46-7179-4099-9326-7EAD5F8A67F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05148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1F60-BB72-4CDD-B3DB-4E8C24F9667D}" type="datetimeFigureOut">
              <a:rPr lang="id-ID" smtClean="0"/>
              <a:t>03/02/2017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1E46-7179-4099-9326-7EAD5F8A67F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7085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1F60-BB72-4CDD-B3DB-4E8C24F9667D}" type="datetimeFigureOut">
              <a:rPr lang="id-ID" smtClean="0"/>
              <a:t>03/02/2017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1E46-7179-4099-9326-7EAD5F8A67F6}" type="slidenum">
              <a:rPr lang="id-ID" smtClean="0"/>
              <a:t>‹#›</a:t>
            </a:fld>
            <a:endParaRPr lang="id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2391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1F60-BB72-4CDD-B3DB-4E8C24F9667D}" type="datetimeFigureOut">
              <a:rPr lang="id-ID" smtClean="0"/>
              <a:t>03/02/2017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1E46-7179-4099-9326-7EAD5F8A67F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3332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1F60-BB72-4CDD-B3DB-4E8C24F9667D}" type="datetimeFigureOut">
              <a:rPr lang="id-ID" smtClean="0"/>
              <a:t>03/02/2017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1E46-7179-4099-9326-7EAD5F8A67F6}" type="slidenum">
              <a:rPr lang="id-ID" smtClean="0"/>
              <a:t>‹#›</a:t>
            </a:fld>
            <a:endParaRPr lang="id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9831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1F60-BB72-4CDD-B3DB-4E8C24F9667D}" type="datetimeFigureOut">
              <a:rPr lang="id-ID" smtClean="0"/>
              <a:t>03/02/2017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1E46-7179-4099-9326-7EAD5F8A67F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616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1F60-BB72-4CDD-B3DB-4E8C24F9667D}" type="datetimeFigureOut">
              <a:rPr lang="id-ID" smtClean="0"/>
              <a:t>03/02/2017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1E46-7179-4099-9326-7EAD5F8A67F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8661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1F60-BB72-4CDD-B3DB-4E8C24F9667D}" type="datetimeFigureOut">
              <a:rPr lang="id-ID" smtClean="0"/>
              <a:t>03/02/2017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1E46-7179-4099-9326-7EAD5F8A67F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609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1F60-BB72-4CDD-B3DB-4E8C24F9667D}" type="datetimeFigureOut">
              <a:rPr lang="id-ID" smtClean="0"/>
              <a:t>03/02/2017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1E46-7179-4099-9326-7EAD5F8A67F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6350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1F60-BB72-4CDD-B3DB-4E8C24F9667D}" type="datetimeFigureOut">
              <a:rPr lang="id-ID" smtClean="0"/>
              <a:t>03/02/2017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1E46-7179-4099-9326-7EAD5F8A67F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851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1F60-BB72-4CDD-B3DB-4E8C24F9667D}" type="datetimeFigureOut">
              <a:rPr lang="id-ID" smtClean="0"/>
              <a:t>03/02/2017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1E46-7179-4099-9326-7EAD5F8A67F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03890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1F60-BB72-4CDD-B3DB-4E8C24F9667D}" type="datetimeFigureOut">
              <a:rPr lang="id-ID" smtClean="0"/>
              <a:t>03/02/2017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1E46-7179-4099-9326-7EAD5F8A67F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20971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1F60-BB72-4CDD-B3DB-4E8C24F9667D}" type="datetimeFigureOut">
              <a:rPr lang="id-ID" smtClean="0"/>
              <a:t>03/02/2017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1E46-7179-4099-9326-7EAD5F8A67F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0051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1F60-BB72-4CDD-B3DB-4E8C24F9667D}" type="datetimeFigureOut">
              <a:rPr lang="id-ID" smtClean="0"/>
              <a:t>03/02/2017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1E46-7179-4099-9326-7EAD5F8A67F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241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1F60-BB72-4CDD-B3DB-4E8C24F9667D}" type="datetimeFigureOut">
              <a:rPr lang="id-ID" smtClean="0"/>
              <a:t>03/02/2017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1E46-7179-4099-9326-7EAD5F8A67F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3047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1E46-7179-4099-9326-7EAD5F8A67F6}" type="slidenum">
              <a:rPr lang="id-ID" smtClean="0"/>
              <a:t>‹#›</a:t>
            </a:fld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1F60-BB72-4CDD-B3DB-4E8C24F9667D}" type="datetimeFigureOut">
              <a:rPr lang="id-ID" smtClean="0"/>
              <a:t>03/02/2017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1947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C1F60-BB72-4CDD-B3DB-4E8C24F9667D}" type="datetimeFigureOut">
              <a:rPr lang="id-ID" smtClean="0"/>
              <a:t>03/02/2017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9D91E46-7179-4099-9326-7EAD5F8A67F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90006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8399" y="1198251"/>
            <a:ext cx="7353299" cy="1016145"/>
          </a:xfrm>
        </p:spPr>
        <p:txBody>
          <a:bodyPr>
            <a:normAutofit/>
          </a:bodyPr>
          <a:lstStyle/>
          <a:p>
            <a:r>
              <a:rPr lang="id-ID" dirty="0" smtClean="0">
                <a:latin typeface="Aharoni" panose="02010803020104030203" pitchFamily="2" charset="-79"/>
                <a:cs typeface="Aharoni" panose="02010803020104030203" pitchFamily="2" charset="-79"/>
              </a:rPr>
              <a:t>PATTERN DECORATOR</a:t>
            </a:r>
            <a:endParaRPr lang="id-ID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8399" y="3842678"/>
            <a:ext cx="7897421" cy="1655762"/>
          </a:xfrm>
        </p:spPr>
        <p:txBody>
          <a:bodyPr>
            <a:normAutofit/>
          </a:bodyPr>
          <a:lstStyle/>
          <a:p>
            <a:pPr algn="l"/>
            <a:r>
              <a:rPr lang="id-ID" sz="1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By :</a:t>
            </a:r>
          </a:p>
          <a:p>
            <a:pPr marL="342900" indent="-342900" algn="l">
              <a:buFontTx/>
              <a:buChar char="-"/>
            </a:pPr>
            <a:r>
              <a:rPr lang="id-ID" sz="1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Nuril Firdaus				(1114101217)</a:t>
            </a:r>
          </a:p>
          <a:p>
            <a:pPr marL="342900" indent="-342900" algn="l">
              <a:buFontTx/>
              <a:buChar char="-"/>
            </a:pPr>
            <a:r>
              <a:rPr lang="id-ID" sz="1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Audylam Goibar			</a:t>
            </a:r>
            <a:r>
              <a:rPr lang="id-ID" dirty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r>
              <a:rPr lang="id-ID" dirty="0" smtClean="0">
                <a:latin typeface="Aharoni" panose="02010803020104030203" pitchFamily="2" charset="-79"/>
                <a:cs typeface="Aharoni" panose="02010803020104030203" pitchFamily="2" charset="-79"/>
              </a:rPr>
              <a:t>1114101257</a:t>
            </a:r>
            <a:r>
              <a:rPr lang="id-ID" dirty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id-ID" sz="18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 algn="l">
              <a:buFontTx/>
              <a:buChar char="-"/>
            </a:pPr>
            <a:r>
              <a:rPr lang="id-ID" dirty="0">
                <a:latin typeface="Aharoni" panose="02010803020104030203" pitchFamily="2" charset="-79"/>
                <a:cs typeface="Aharoni" panose="02010803020104030203" pitchFamily="2" charset="-79"/>
              </a:rPr>
              <a:t>Mutya Dinda Ardila </a:t>
            </a:r>
            <a:r>
              <a:rPr lang="id-ID" sz="1800" smtClean="0">
                <a:latin typeface="Aharoni" panose="02010803020104030203" pitchFamily="2" charset="-79"/>
                <a:cs typeface="Aharoni" panose="02010803020104030203" pitchFamily="2" charset="-79"/>
              </a:rPr>
              <a:t>	</a:t>
            </a:r>
            <a:r>
              <a:rPr lang="id-ID" sz="180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id-ID" sz="1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	(1113101036)</a:t>
            </a:r>
            <a:endParaRPr lang="id-ID" sz="1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37992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20149"/>
            <a:ext cx="10515600" cy="774906"/>
          </a:xfrm>
        </p:spPr>
        <p:txBody>
          <a:bodyPr/>
          <a:lstStyle/>
          <a:p>
            <a:r>
              <a:rPr lang="id-ID" dirty="0" smtClean="0"/>
              <a:t>TENTANG PETTERN DECORATOR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00" y="2416423"/>
            <a:ext cx="10147300" cy="2727078"/>
          </a:xfrm>
          <a:solidFill>
            <a:schemeClr val="bg1"/>
          </a:solidFill>
        </p:spPr>
        <p:txBody>
          <a:bodyPr>
            <a:normAutofit fontScale="92500"/>
          </a:bodyPr>
          <a:lstStyle/>
          <a:p>
            <a:r>
              <a:rPr lang="id-ID" sz="2400" dirty="0" smtClean="0"/>
              <a:t>Pettern Dekorator </a:t>
            </a:r>
            <a:r>
              <a:rPr lang="id-ID" sz="2400" dirty="0"/>
              <a:t>memberikan alternatif fleksibel untuk subclassing untuk </a:t>
            </a:r>
            <a:r>
              <a:rPr lang="id-ID" sz="2400" dirty="0" smtClean="0"/>
              <a:t>memperluas, </a:t>
            </a:r>
            <a:r>
              <a:rPr lang="id-ID" sz="2400" dirty="0"/>
              <a:t>Intent Melampirkan tanggung jawab tambahan untuk sebuah objek dinamis</a:t>
            </a:r>
            <a:r>
              <a:rPr lang="id-ID" sz="2400" dirty="0" smtClean="0"/>
              <a:t>.</a:t>
            </a:r>
          </a:p>
          <a:p>
            <a:r>
              <a:rPr lang="id-ID" sz="2400" dirty="0" smtClean="0"/>
              <a:t>Pettern Dekorator </a:t>
            </a:r>
            <a:r>
              <a:rPr lang="id-ID" sz="2400" dirty="0"/>
              <a:t>memberikan kita cara untuk memodifikasi perilaku objek individu tanpa harus membuat kelas turunan baru</a:t>
            </a:r>
            <a:r>
              <a:rPr lang="id-ID" sz="2400" dirty="0" smtClean="0"/>
              <a:t>.</a:t>
            </a:r>
          </a:p>
          <a:p>
            <a:r>
              <a:rPr lang="id-ID" sz="2400" dirty="0" smtClean="0"/>
              <a:t>Tujuan Pattern ini adalah  menciptakan suatu mata rantai object, dimana setiap object mempunyai objects responsible pada fungsi objek berikutnya.</a:t>
            </a:r>
          </a:p>
          <a:p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008010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KAPAN PETTERN DECORATOR DIGUNAKAN?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0425"/>
            <a:ext cx="10502900" cy="2568575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r>
              <a:rPr lang="id-ID" sz="2400" dirty="0" smtClean="0"/>
              <a:t>Misalkan kita memiliki program yang menggunakan delapan objek, tapi tiga dari mereka membutuhkan fitur tambahan. Anda bisa membuat kelas turunan untuk masing-masing benda tersebut, dan dalam banyak kasus ini akan menjadi solusi yang bisa diterima. Namun, jika masing-masing dari tiga objek ini memerlukan modifikasi yang berbeda, ini akan berarti menciptakan tiga kelas turunan. Selanjutnya, jika salah satu kelas memiliki fitur dari kedua kelas-kelas lain, Anda mulai membuat kompleksitas yang membingungkan dan tidak perlu. </a:t>
            </a:r>
          </a:p>
          <a:p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015314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39429"/>
          </a:xfrm>
        </p:spPr>
        <p:txBody>
          <a:bodyPr>
            <a:normAutofit fontScale="90000"/>
          </a:bodyPr>
          <a:lstStyle/>
          <a:p>
            <a:r>
              <a:rPr lang="id-ID" sz="2800" dirty="0" smtClean="0"/>
              <a:t>Contoh Kasus :</a:t>
            </a:r>
            <a:endParaRPr lang="id-ID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25501"/>
            <a:ext cx="10515600" cy="5118099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id-ID" sz="1800" dirty="0"/>
              <a:t>assault </a:t>
            </a:r>
            <a:r>
              <a:rPr lang="id-ID" sz="1800" dirty="0" smtClean="0"/>
              <a:t>gun </a:t>
            </a:r>
            <a:r>
              <a:rPr lang="id-ID" sz="1800" dirty="0"/>
              <a:t>senjata </a:t>
            </a:r>
            <a:r>
              <a:rPr lang="id-ID" sz="1800" dirty="0" smtClean="0"/>
              <a:t>mematikan. </a:t>
            </a:r>
            <a:r>
              <a:rPr lang="id-ID" sz="1800" dirty="0"/>
              <a:t>Tapi Anda bisa menerapkan "dekorasi" tertentu untuk membuatnya lebih akurat, diam dan menghancurkan.</a:t>
            </a:r>
          </a:p>
          <a:p>
            <a:endParaRPr lang="id-ID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675" y="1181124"/>
            <a:ext cx="4873625" cy="464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856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600" y="619124"/>
            <a:ext cx="10490200" cy="5680075"/>
          </a:xfrm>
          <a:solidFill>
            <a:schemeClr val="bg1"/>
          </a:solidFill>
        </p:spPr>
        <p:txBody>
          <a:bodyPr/>
          <a:lstStyle/>
          <a:p>
            <a:r>
              <a:rPr lang="id-ID" sz="1800" dirty="0" smtClean="0"/>
              <a:t>Memesan nasi dengan berbagai jenis nasi yang dipilih berdasarkan menu. Sebagai contoh akan memesan nasi yaitu :</a:t>
            </a:r>
            <a:r>
              <a:rPr lang="id-ID" sz="1800" b="1" dirty="0" smtClean="0"/>
              <a:t>Memesan nasi gudeg -&gt; Menambahkan daging ayam suwir-&gt; Menambahkan sepotong telur.</a:t>
            </a:r>
          </a:p>
          <a:p>
            <a:endParaRPr lang="id-ID" dirty="0" smtClean="0"/>
          </a:p>
          <a:p>
            <a:endParaRPr lang="id-ID" dirty="0" smtClean="0"/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267" y="1193800"/>
            <a:ext cx="7132833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5718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135</TotalTime>
  <Words>211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Aharoni</vt:lpstr>
      <vt:lpstr>Arial</vt:lpstr>
      <vt:lpstr>Trebuchet MS</vt:lpstr>
      <vt:lpstr>Wingdings 3</vt:lpstr>
      <vt:lpstr>Facet</vt:lpstr>
      <vt:lpstr>PATTERN DECORATOR</vt:lpstr>
      <vt:lpstr>TENTANG PETTERN DECORATOR</vt:lpstr>
      <vt:lpstr>KAPAN PETTERN DECORATOR DIGUNAKAN?</vt:lpstr>
      <vt:lpstr>Contoh Kasus 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 DECORATOR</dc:title>
  <dc:creator>nuril</dc:creator>
  <cp:lastModifiedBy>nuril</cp:lastModifiedBy>
  <cp:revision>10</cp:revision>
  <dcterms:created xsi:type="dcterms:W3CDTF">2017-02-02T13:07:45Z</dcterms:created>
  <dcterms:modified xsi:type="dcterms:W3CDTF">2017-02-03T02:47:17Z</dcterms:modified>
</cp:coreProperties>
</file>