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34082D-5983-4424-8D3C-141780BE94FC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7F39B56-F3AB-4D32-AB68-B94EE1D98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Ainnur</a:t>
            </a:r>
            <a:r>
              <a:rPr lang="en-US" dirty="0" smtClean="0"/>
              <a:t> </a:t>
            </a:r>
            <a:r>
              <a:rPr lang="en-US" dirty="0" err="1" smtClean="0"/>
              <a:t>rofik</a:t>
            </a:r>
            <a:r>
              <a:rPr lang="en-US" dirty="0" smtClean="0"/>
              <a:t>(1114000423)</a:t>
            </a:r>
            <a:endParaRPr lang="en-US" dirty="0" smtClean="0"/>
          </a:p>
          <a:p>
            <a:r>
              <a:rPr lang="en-US" dirty="0" err="1" smtClean="0"/>
              <a:t>Deni</a:t>
            </a:r>
            <a:r>
              <a:rPr lang="en-US" dirty="0" smtClean="0"/>
              <a:t> </a:t>
            </a:r>
            <a:r>
              <a:rPr lang="en-US" dirty="0" err="1" smtClean="0"/>
              <a:t>antoni</a:t>
            </a:r>
            <a:r>
              <a:rPr lang="en-US" dirty="0" smtClean="0"/>
              <a:t>(1112100845)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smtClean="0"/>
              <a:t>dapter pattern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ilustrasi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014537"/>
            <a:ext cx="61912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penyesuai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Penyesuaian</a:t>
            </a:r>
            <a:r>
              <a:rPr lang="en-US" dirty="0" smtClean="0"/>
              <a:t> interface 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Pattern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interface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</a:t>
            </a:r>
            <a:r>
              <a:rPr lang="en-US" dirty="0" err="1" smtClean="0"/>
              <a:t>classyang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smtClean="0"/>
              <a:t>efinisi Adapter Pattern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interface yang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 class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method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interface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smtClean="0"/>
              <a:t>apan Adapter pattern di gunakan?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penengah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adapter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interface target.</a:t>
            </a:r>
          </a:p>
          <a:p>
            <a:r>
              <a:rPr lang="en-US" dirty="0" smtClean="0"/>
              <a:t>Adapter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interface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adapter  </a:t>
            </a:r>
            <a:r>
              <a:rPr lang="en-US" dirty="0" err="1" smtClean="0"/>
              <a:t>telah</a:t>
            </a:r>
            <a:r>
              <a:rPr lang="en-US" dirty="0" smtClean="0"/>
              <a:t> 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class </a:t>
            </a:r>
            <a:r>
              <a:rPr lang="en-US" dirty="0" err="1" smtClean="0"/>
              <a:t>baru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Prinsip/Ide dasar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ontoh program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200400" y="4495800"/>
          <a:ext cx="2057400" cy="1381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mallardDuck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+quack()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 flipH="1" flipV="1">
            <a:off x="3810000" y="4038600"/>
            <a:ext cx="914400" cy="1588"/>
          </a:xfrm>
          <a:prstGeom prst="straightConnector1">
            <a:avLst/>
          </a:prstGeom>
          <a:ln w="254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066800" y="2209800"/>
          <a:ext cx="11430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client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209800" y="2971800"/>
            <a:ext cx="1219200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6400800" y="4561840"/>
          <a:ext cx="2057400" cy="1381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WildTurkey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+gobble()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7010400" y="4104640"/>
            <a:ext cx="914400" cy="1588"/>
          </a:xfrm>
          <a:prstGeom prst="straightConnector1">
            <a:avLst/>
          </a:prstGeom>
          <a:ln w="254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6629400" y="2067560"/>
          <a:ext cx="1600200" cy="1590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i="1" dirty="0" smtClean="0"/>
                        <a:t>Turkey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+gobble()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3429000" y="1991360"/>
          <a:ext cx="1752600" cy="1590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i="1" dirty="0" smtClean="0"/>
                        <a:t>Duck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+quack()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smtClean="0"/>
              <a:t>olusi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09800" y="1991360"/>
          <a:ext cx="1752600" cy="1590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i="1" dirty="0" smtClean="0"/>
                        <a:t>Duck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+quack()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4724400"/>
          <a:ext cx="2057400" cy="1381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mallardDuck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+quack()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295400" y="3582194"/>
            <a:ext cx="1448594" cy="1142206"/>
          </a:xfrm>
          <a:prstGeom prst="straightConnector1">
            <a:avLst/>
          </a:prstGeom>
          <a:ln w="254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33400" y="2209800"/>
          <a:ext cx="1143000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client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76400" y="2971800"/>
            <a:ext cx="533400" cy="158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953000" y="1981200"/>
          <a:ext cx="1600200" cy="1600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200"/>
              </a:tblGrid>
              <a:tr h="582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&lt;&lt;interface&gt;&gt;</a:t>
                      </a:r>
                    </a:p>
                    <a:p>
                      <a:pPr algn="ctr"/>
                      <a:r>
                        <a:rPr lang="en-US" i="1" dirty="0" smtClean="0"/>
                        <a:t>Turkey</a:t>
                      </a:r>
                      <a:endParaRPr lang="en-US" i="1" dirty="0"/>
                    </a:p>
                  </a:txBody>
                  <a:tcPr/>
                </a:tc>
              </a:tr>
              <a:tr h="373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4170">
                <a:tc>
                  <a:txBody>
                    <a:bodyPr/>
                    <a:lstStyle/>
                    <a:p>
                      <a:r>
                        <a:rPr lang="en-US" dirty="0" smtClean="0"/>
                        <a:t>+gobble()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6400800" y="4561840"/>
          <a:ext cx="2057400" cy="1381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WildTurkey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+gobble()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6172200" y="3581400"/>
            <a:ext cx="1294606" cy="981234"/>
          </a:xfrm>
          <a:prstGeom prst="straightConnector1">
            <a:avLst/>
          </a:prstGeom>
          <a:ln w="25400" cmpd="sng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/>
          <p:cNvGraphicFramePr>
            <a:graphicFrameLocks/>
          </p:cNvGraphicFramePr>
          <p:nvPr/>
        </p:nvGraphicFramePr>
        <p:xfrm>
          <a:off x="3048000" y="4419600"/>
          <a:ext cx="2133600" cy="1656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TurkeyAdapter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TurkeyAdapter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+quack()</a:t>
                      </a:r>
                    </a:p>
                    <a:p>
                      <a:r>
                        <a:rPr lang="en-US" dirty="0" smtClean="0"/>
                        <a:t>+fly()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0800000">
            <a:off x="2971800" y="3581400"/>
            <a:ext cx="1066800" cy="838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72000" y="3581400"/>
            <a:ext cx="1219200" cy="8382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</a:t>
            </a:r>
            <a:r>
              <a:rPr smtClean="0"/>
              <a:t>erima kasih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183</TotalTime>
  <Words>240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Adapter pattern</vt:lpstr>
      <vt:lpstr>ilustrasi</vt:lpstr>
      <vt:lpstr>Definisi Adapter Pattern</vt:lpstr>
      <vt:lpstr>Kapan Adapter pattern di gunakan?</vt:lpstr>
      <vt:lpstr>Prinsip/Ide dasar</vt:lpstr>
      <vt:lpstr>Contoh program</vt:lpstr>
      <vt:lpstr>Solusi 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>Pc</dc:creator>
  <cp:lastModifiedBy>Pc</cp:lastModifiedBy>
  <cp:revision>19</cp:revision>
  <dcterms:created xsi:type="dcterms:W3CDTF">2017-02-02T15:16:27Z</dcterms:created>
  <dcterms:modified xsi:type="dcterms:W3CDTF">2017-02-02T19:21:20Z</dcterms:modified>
</cp:coreProperties>
</file>