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60" r:id="rId3"/>
    <p:sldId id="262" r:id="rId4"/>
    <p:sldId id="263" r:id="rId5"/>
    <p:sldId id="261" r:id="rId6"/>
    <p:sldId id="259" r:id="rId7"/>
    <p:sldId id="264" r:id="rId8"/>
    <p:sldId id="265" r:id="rId9"/>
    <p:sldId id="266" r:id="rId10"/>
    <p:sldId id="257" r:id="rId11"/>
    <p:sldId id="258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7A016-0E00-4BC1-B9D5-2A74CC5E7841}" type="datetimeFigureOut">
              <a:rPr lang="id-ID" smtClean="0"/>
              <a:t>13/02/2017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AAE8A-570D-4C90-A8C9-106E39145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220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E30C8A-8C50-40C4-9427-C4716E2E23C5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1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64C-D0A4-4F97-A8B2-6A45C7B6A769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58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F7FD-B737-4726-99A1-325FC1093446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5D71-ED25-434A-8C1E-4BDADCAD51A9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93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CBE1-C000-48DA-AC4D-6254413BD336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F32D-FAEB-4A17-BA5F-9D4EA7E197A0}" type="datetime1">
              <a:rPr lang="id-ID" smtClean="0"/>
              <a:t>13/02/2017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20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49B-946E-466F-BF9A-E93502BC0413}" type="datetime1">
              <a:rPr lang="id-ID" smtClean="0"/>
              <a:t>13/02/2017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469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F319-9189-453F-80F4-4B08C22DF78E}" type="datetime1">
              <a:rPr lang="id-ID" smtClean="0"/>
              <a:t>13/02/2017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27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F16-28BA-4441-A085-5923B656122F}" type="datetime1">
              <a:rPr lang="id-ID" smtClean="0"/>
              <a:t>13/02/2017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72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FAC-ABD5-466D-9172-9383947D69DB}" type="datetime1">
              <a:rPr lang="id-ID" smtClean="0"/>
              <a:t>13/02/2017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81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B683-343B-4BC2-B93E-F2E6D913A06A}" type="datetime1">
              <a:rPr lang="id-ID" smtClean="0"/>
              <a:t>13/02/2017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5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B85EED-6694-4B2B-A0ED-A99274CF6EC8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Decorator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9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Decorator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35275" cy="4023360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Memberikan tanggung jawab tambahan pada suatu objek secara dinamis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Menyediakan alternatif subclassing yang fleksibel dalam perluasan fungsionalitas</a:t>
            </a:r>
          </a:p>
          <a:p>
            <a:pPr marL="0" indent="0" algn="r">
              <a:buNone/>
            </a:pPr>
            <a:r>
              <a:rPr lang="id-ID" sz="2800" i="1" dirty="0" smtClean="0"/>
              <a:t>(GoF Book)</a:t>
            </a:r>
            <a:endParaRPr lang="id-ID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8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Decorator Pattern Digunakaan 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Saat ingin menambahkan tanggung jawab ke suatu objek secara dinamis dan transparan tanpa mempengaruhi objek lainnya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Untuk tanggung jawab-tanggung jawab yang bisa ditarik keluar dari objek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Ketika perluasan dengan subclass tidak praktis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48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Anda Lapar?</a:t>
            </a:r>
            <a:br>
              <a:rPr lang="id-ID" dirty="0" smtClean="0"/>
            </a:br>
            <a:r>
              <a:rPr lang="id-ID" dirty="0" smtClean="0"/>
              <a:t>Silakan Mampir ke Warung SedaP!</a:t>
            </a:r>
            <a:endParaRPr lang="id-ID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4997704"/>
              </p:ext>
            </p:extLst>
          </p:nvPr>
        </p:nvGraphicFramePr>
        <p:xfrm>
          <a:off x="1023938" y="2286000"/>
          <a:ext cx="4754562" cy="2590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2560078428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37841258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Menu Utama</a:t>
                      </a:r>
                      <a:endParaRPr lang="id-ID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Bakso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Rp.10.000,-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Soto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Rp.10.000,-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2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Nasi Pecel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Rp.7.000,-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2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Nasi</a:t>
                      </a:r>
                      <a:r>
                        <a:rPr lang="id-ID" sz="2800" baseline="0" dirty="0" smtClean="0"/>
                        <a:t> Rames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Rp.6.500,-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40661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3007776"/>
              </p:ext>
            </p:extLst>
          </p:nvPr>
        </p:nvGraphicFramePr>
        <p:xfrm>
          <a:off x="5989638" y="2286000"/>
          <a:ext cx="4754562" cy="3017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878725381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4458022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Pilihan Lauk / Rempah Tambahan</a:t>
                      </a:r>
                      <a:endParaRPr lang="id-ID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5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Ceker Ayam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Rp.1.500,-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Lontong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3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Telur Dadar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0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Daging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Rp.2.500,-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195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922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 Awal &amp; Problem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154646"/>
            <a:ext cx="6749160" cy="459037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3</a:t>
            </a:fld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7773288" y="3526505"/>
            <a:ext cx="4256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Terus bagaimana kalau ada yang pengen makan bakso pake lontong 2 dicampur ceker ayam 5 &amp; telur dadar?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7773288" y="4767772"/>
            <a:ext cx="341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Subclassing tidak praktis!</a:t>
            </a:r>
            <a:endParaRPr lang="id-ID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19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 Desain &amp; Solusi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d-ID" dirty="0" smtClean="0"/>
              <a:t>Prinsip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dirty="0" smtClean="0"/>
              <a:t>Class harus bisa diperluas tanpa memodifikasi kode program</a:t>
            </a:r>
            <a:endParaRPr lang="id-ID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d-ID" dirty="0" smtClean="0"/>
              <a:t>Solusi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dirty="0" smtClean="0"/>
              <a:t>Objek membungkus objek yang lain</a:t>
            </a:r>
            <a:endParaRPr lang="id-ID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0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24128" y="2756847"/>
            <a:ext cx="9970261" cy="309041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000" dirty="0" smtClean="0">
                <a:solidFill>
                  <a:schemeClr val="tx1"/>
                </a:solidFill>
              </a:rPr>
              <a:t>Ceker Ayam</a:t>
            </a:r>
          </a:p>
          <a:p>
            <a:pPr algn="r"/>
            <a:r>
              <a:rPr lang="id-ID" sz="2000" dirty="0" smtClean="0">
                <a:solidFill>
                  <a:schemeClr val="tx1"/>
                </a:solidFill>
              </a:rPr>
              <a:t>(+1.500)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7630" y="3071947"/>
            <a:ext cx="6124905" cy="25569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000" dirty="0" smtClean="0"/>
              <a:t>Lontong</a:t>
            </a:r>
          </a:p>
          <a:p>
            <a:pPr algn="r"/>
            <a:r>
              <a:rPr lang="id-ID" sz="2000" dirty="0" smtClean="0"/>
              <a:t>(+1.000)</a:t>
            </a:r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Decorator Pattern = WRAPPER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5</a:t>
            </a:fld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1883937" y="3618474"/>
            <a:ext cx="2814484" cy="1655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Bakso</a:t>
            </a:r>
          </a:p>
          <a:p>
            <a:pPr algn="ctr"/>
            <a:r>
              <a:rPr lang="id-ID" sz="2400" dirty="0" smtClean="0"/>
              <a:t>(10.000)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575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Umum Decorator Pattern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192" y="2325664"/>
            <a:ext cx="9003754" cy="39433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7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Decorator Pattern Untuk Warung Sedap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0" y="2084767"/>
            <a:ext cx="9038229" cy="478637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3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Decorator Code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419990"/>
            <a:ext cx="6678790" cy="3715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8</a:t>
            </a:fld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1514901" y="2729552"/>
            <a:ext cx="4369263" cy="8871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193691" y="3575713"/>
            <a:ext cx="374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Objek makanan “dibungkus” oleh objek rempah-rempah</a:t>
            </a:r>
            <a:endParaRPr lang="id-ID" sz="2400" dirty="0"/>
          </a:p>
        </p:txBody>
      </p:sp>
      <p:cxnSp>
        <p:nvCxnSpPr>
          <p:cNvPr id="10" name="Curved Connector 9"/>
          <p:cNvCxnSpPr>
            <a:stCxn id="7" idx="3"/>
            <a:endCxn id="8" idx="1"/>
          </p:cNvCxnSpPr>
          <p:nvPr/>
        </p:nvCxnSpPr>
        <p:spPr>
          <a:xfrm>
            <a:off x="5884164" y="3173105"/>
            <a:ext cx="2309527" cy="818107"/>
          </a:xfrm>
          <a:prstGeom prst="curvedConnector3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968378" cy="4288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9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27" y="3367722"/>
            <a:ext cx="6846073" cy="1499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858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249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Tw Cen MT</vt:lpstr>
      <vt:lpstr>Tw Cen MT Condensed</vt:lpstr>
      <vt:lpstr>Wingdings 3</vt:lpstr>
      <vt:lpstr>Integral</vt:lpstr>
      <vt:lpstr>Decorator Pattern</vt:lpstr>
      <vt:lpstr>Anda Lapar? Silakan Mampir ke Warung SedaP!</vt:lpstr>
      <vt:lpstr>Ide Awal &amp; Problem</vt:lpstr>
      <vt:lpstr>Prinsip Desain &amp; Solusi</vt:lpstr>
      <vt:lpstr>Decorator Pattern = WRAPPER</vt:lpstr>
      <vt:lpstr>Struktur Umum Decorator Pattern</vt:lpstr>
      <vt:lpstr>Decorator Pattern Untuk Warung Sedap</vt:lpstr>
      <vt:lpstr>Decorator Code</vt:lpstr>
      <vt:lpstr>Testing</vt:lpstr>
      <vt:lpstr>Tujuan Decorator Pattern</vt:lpstr>
      <vt:lpstr>Decorator Pattern Digunakaan ...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Khoirul Umam</dc:creator>
  <cp:lastModifiedBy>Khoirul Umam</cp:lastModifiedBy>
  <cp:revision>28</cp:revision>
  <dcterms:created xsi:type="dcterms:W3CDTF">2017-02-11T16:29:37Z</dcterms:created>
  <dcterms:modified xsi:type="dcterms:W3CDTF">2017-02-13T03:25:34Z</dcterms:modified>
</cp:coreProperties>
</file>