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Iterator </a:t>
            </a:r>
            <a:r>
              <a:rPr lang="id-ID" dirty="0" smtClean="0"/>
              <a:t>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09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Motivasi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Selain variabel, data juga dapat disimpan pada sebuah collection</a:t>
            </a:r>
          </a:p>
          <a:p>
            <a:pPr marL="351536" lvl="1" indent="-177800">
              <a:buFont typeface="Arial" panose="020B0604020202020204" pitchFamily="34" charset="0"/>
              <a:buChar char="•"/>
            </a:pPr>
            <a:r>
              <a:rPr lang="id-ID" dirty="0" smtClean="0"/>
              <a:t>Contoh: Array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Array bukan satu-satunya collection</a:t>
            </a:r>
          </a:p>
          <a:p>
            <a:pPr marL="351536" lvl="1" indent="-177800">
              <a:buFont typeface="Arial" panose="020B0604020202020204" pitchFamily="34" charset="0"/>
              <a:buChar char="•"/>
            </a:pPr>
            <a:r>
              <a:rPr lang="id-ID" dirty="0"/>
              <a:t>Contohnya di Java juga dikenal ArrayList, LinkedList, Stack, HashSet, </a:t>
            </a:r>
            <a:r>
              <a:rPr lang="id-ID" dirty="0" smtClean="0"/>
              <a:t>dll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Tiap tipe collection punya cara yang berbeda dalam pengaksesan datanya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Bisakah tiap collection disamaratakan cara pengaksesan datanya?</a:t>
            </a:r>
          </a:p>
        </p:txBody>
      </p:sp>
    </p:spTree>
    <p:extLst>
      <p:ext uri="{BB962C8B-B14F-4D97-AF65-F5344CB8AC3E}">
        <p14:creationId xmlns:p14="http://schemas.microsoft.com/office/powerpoint/2010/main" val="1038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Iterator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Iterator pattern menyediakan cara umum pengaksesan data dari tiap tipe collection</a:t>
            </a:r>
          </a:p>
          <a:p>
            <a:pPr marL="351536" lvl="1" indent="-177800">
              <a:buFont typeface="Arial" panose="020B0604020202020204" pitchFamily="34" charset="0"/>
              <a:buChar char="•"/>
            </a:pPr>
            <a:r>
              <a:rPr lang="id-ID" dirty="0" smtClean="0"/>
              <a:t>Cukup memanfaatkan pattern, semua collection dapat digunakan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d-ID" dirty="0" smtClean="0"/>
              <a:t>Iterasi (akses data di dalam collection) dienkapsulasi oleh iterator pattern</a:t>
            </a:r>
          </a:p>
          <a:p>
            <a:pPr marL="351536" lvl="1" indent="-177800">
              <a:buFont typeface="Arial" panose="020B0604020202020204" pitchFamily="34" charset="0"/>
              <a:buChar char="•"/>
            </a:pPr>
            <a:r>
              <a:rPr lang="id-ID" dirty="0" smtClean="0"/>
              <a:t>Pengguna tidak perlu tahu cara mendapatkan datanya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56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Umum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8" b="7662"/>
          <a:stretch/>
        </p:blipFill>
        <p:spPr>
          <a:xfrm>
            <a:off x="1024128" y="2084832"/>
            <a:ext cx="2142153" cy="4446387"/>
          </a:xfrm>
        </p:spPr>
      </p:pic>
      <p:sp>
        <p:nvSpPr>
          <p:cNvPr id="5" name="TextBox 4"/>
          <p:cNvSpPr txBox="1"/>
          <p:nvPr/>
        </p:nvSpPr>
        <p:spPr>
          <a:xfrm>
            <a:off x="4995081" y="2495518"/>
            <a:ext cx="527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Aturan umum</a:t>
            </a:r>
          </a:p>
          <a:p>
            <a:r>
              <a:rPr lang="id-ID" dirty="0" smtClean="0"/>
              <a:t>Tiap jenis collection bisa diakses datanya dari awal ke akhir (next) atau sebaliknya (prev)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3591477" y="27148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995081" y="4971432"/>
            <a:ext cx="527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Implementasi pada tiap jenis collection</a:t>
            </a:r>
          </a:p>
          <a:p>
            <a:r>
              <a:rPr lang="id-ID" dirty="0" smtClean="0"/>
              <a:t>Nama method untuk mengakses data dalam collection mengikuti “nama” umumnya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3591477" y="51907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Toko A dan Toko B sama-sama menjual barang elektronik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Spesialisasi Toko A ialah menjual perlengkapan komunikasi seperti smartphone dan laptop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Sedangkan spesialisasi Toko B ialah menjual barang elektronik kebutuhan rumah tangga seperti TV, kulkas, mesin cuci, dan sebagainya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Toko A menyimpan data barangnya dalam format Array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Sedangkan Toko B menyimpan data barangnya dalam format ArrayList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d-ID" dirty="0" smtClean="0"/>
              <a:t>Apabila seorang sales ingin mempromosikan barang-barang dari kedua toko, apa yang harus dilakukan agar si sales dapat memunculkan daftar barang dengan cara yang sama?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5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9" b="11281"/>
          <a:stretch/>
        </p:blipFill>
        <p:spPr>
          <a:xfrm>
            <a:off x="900499" y="2593076"/>
            <a:ext cx="10397193" cy="3370996"/>
          </a:xfrm>
        </p:spPr>
      </p:pic>
    </p:spTree>
    <p:extLst>
      <p:ext uri="{BB962C8B-B14F-4D97-AF65-F5344CB8AC3E}">
        <p14:creationId xmlns:p14="http://schemas.microsoft.com/office/powerpoint/2010/main" val="34451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445</TotalTime>
  <Words>234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Iterator Pattern</vt:lpstr>
      <vt:lpstr>Motivasi</vt:lpstr>
      <vt:lpstr>Peran Iterator Pattern</vt:lpstr>
      <vt:lpstr>Desain Umum</vt:lpstr>
      <vt:lpstr>Analogi</vt:lpstr>
      <vt:lpstr>Solusi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Pattern</dc:title>
  <dc:creator>Khoirul Umam</dc:creator>
  <cp:lastModifiedBy>Khoirul Umam</cp:lastModifiedBy>
  <cp:revision>15</cp:revision>
  <dcterms:created xsi:type="dcterms:W3CDTF">2017-04-17T02:04:12Z</dcterms:created>
  <dcterms:modified xsi:type="dcterms:W3CDTF">2017-11-07T09:34:34Z</dcterms:modified>
</cp:coreProperties>
</file>