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9" r:id="rId2"/>
    <p:sldId id="388" r:id="rId3"/>
    <p:sldId id="389" r:id="rId4"/>
    <p:sldId id="401" r:id="rId5"/>
    <p:sldId id="390" r:id="rId6"/>
    <p:sldId id="391" r:id="rId7"/>
    <p:sldId id="398" r:id="rId8"/>
    <p:sldId id="392" r:id="rId9"/>
    <p:sldId id="394" r:id="rId10"/>
    <p:sldId id="449" r:id="rId11"/>
    <p:sldId id="419" r:id="rId12"/>
    <p:sldId id="420" r:id="rId13"/>
    <p:sldId id="421" r:id="rId14"/>
    <p:sldId id="423" r:id="rId15"/>
    <p:sldId id="445" r:id="rId16"/>
    <p:sldId id="444" r:id="rId17"/>
    <p:sldId id="446" r:id="rId18"/>
    <p:sldId id="447" r:id="rId19"/>
    <p:sldId id="448" r:id="rId20"/>
    <p:sldId id="402" r:id="rId21"/>
    <p:sldId id="422" r:id="rId22"/>
    <p:sldId id="427" r:id="rId23"/>
    <p:sldId id="424" r:id="rId24"/>
    <p:sldId id="450" r:id="rId25"/>
    <p:sldId id="404" r:id="rId26"/>
    <p:sldId id="425" r:id="rId27"/>
    <p:sldId id="426" r:id="rId28"/>
    <p:sldId id="405" r:id="rId29"/>
    <p:sldId id="406" r:id="rId30"/>
    <p:sldId id="408" r:id="rId31"/>
    <p:sldId id="429" r:id="rId32"/>
    <p:sldId id="428" r:id="rId33"/>
    <p:sldId id="3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2139" autoAdjust="0"/>
  </p:normalViewPr>
  <p:slideViewPr>
    <p:cSldViewPr>
      <p:cViewPr varScale="1">
        <p:scale>
          <a:sx n="31" d="100"/>
          <a:sy n="31" d="100"/>
        </p:scale>
        <p:origin x="120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F6AEA969-7B9B-41E0-B3B3-37B8A9EC0F38}"/>
    <pc:docChg chg="undo redo custSel modSld">
      <pc:chgData name="Hollink, Vera" userId="d6528aa8-57f8-4f7f-8002-560e631d30ba" providerId="ADAL" clId="{F6AEA969-7B9B-41E0-B3B3-37B8A9EC0F38}" dt="2022-03-01T15:24:53.996" v="200" actId="20577"/>
      <pc:docMkLst>
        <pc:docMk/>
      </pc:docMkLst>
      <pc:sldChg chg="modSp mod">
        <pc:chgData name="Hollink, Vera" userId="d6528aa8-57f8-4f7f-8002-560e631d30ba" providerId="ADAL" clId="{F6AEA969-7B9B-41E0-B3B3-37B8A9EC0F38}" dt="2022-02-28T10:16:14.788" v="3" actId="20577"/>
        <pc:sldMkLst>
          <pc:docMk/>
          <pc:sldMk cId="4068876825" sldId="391"/>
        </pc:sldMkLst>
      </pc:sldChg>
      <pc:sldChg chg="modSp">
        <pc:chgData name="Hollink, Vera" userId="d6528aa8-57f8-4f7f-8002-560e631d30ba" providerId="ADAL" clId="{F6AEA969-7B9B-41E0-B3B3-37B8A9EC0F38}" dt="2022-02-28T10:17:14.149" v="17" actId="20577"/>
        <pc:sldMkLst>
          <pc:docMk/>
          <pc:sldMk cId="57408192" sldId="392"/>
        </pc:sldMkLst>
      </pc:sldChg>
      <pc:sldChg chg="addSp modSp mod modAnim">
        <pc:chgData name="Hollink, Vera" userId="d6528aa8-57f8-4f7f-8002-560e631d30ba" providerId="ADAL" clId="{F6AEA969-7B9B-41E0-B3B3-37B8A9EC0F38}" dt="2022-02-28T11:08:59.833" v="198"/>
        <pc:sldMkLst>
          <pc:docMk/>
          <pc:sldMk cId="3092097690" sldId="397"/>
        </pc:sldMkLst>
      </pc:sldChg>
      <pc:sldChg chg="modSp">
        <pc:chgData name="Hollink, Vera" userId="d6528aa8-57f8-4f7f-8002-560e631d30ba" providerId="ADAL" clId="{F6AEA969-7B9B-41E0-B3B3-37B8A9EC0F38}" dt="2022-02-28T10:50:42.964" v="151" actId="20577"/>
        <pc:sldMkLst>
          <pc:docMk/>
          <pc:sldMk cId="35786978" sldId="405"/>
        </pc:sldMkLst>
      </pc:sldChg>
      <pc:sldChg chg="modSp">
        <pc:chgData name="Hollink, Vera" userId="d6528aa8-57f8-4f7f-8002-560e631d30ba" providerId="ADAL" clId="{F6AEA969-7B9B-41E0-B3B3-37B8A9EC0F38}" dt="2022-02-28T10:51:11.824" v="155" actId="20577"/>
        <pc:sldMkLst>
          <pc:docMk/>
          <pc:sldMk cId="627218524" sldId="406"/>
        </pc:sldMkLst>
      </pc:sldChg>
      <pc:sldChg chg="modSp">
        <pc:chgData name="Hollink, Vera" userId="d6528aa8-57f8-4f7f-8002-560e631d30ba" providerId="ADAL" clId="{F6AEA969-7B9B-41E0-B3B3-37B8A9EC0F38}" dt="2022-03-01T15:24:53.996" v="200" actId="20577"/>
        <pc:sldMkLst>
          <pc:docMk/>
          <pc:sldMk cId="3389163751" sldId="408"/>
        </pc:sldMkLst>
      </pc:sldChg>
      <pc:sldChg chg="modSp mod">
        <pc:chgData name="Hollink, Vera" userId="d6528aa8-57f8-4f7f-8002-560e631d30ba" providerId="ADAL" clId="{F6AEA969-7B9B-41E0-B3B3-37B8A9EC0F38}" dt="2022-02-28T11:02:57.779" v="169" actId="20577"/>
        <pc:sldMkLst>
          <pc:docMk/>
          <pc:sldMk cId="649094808" sldId="418"/>
        </pc:sldMkLst>
      </pc:sldChg>
      <pc:sldChg chg="modSp">
        <pc:chgData name="Hollink, Vera" userId="d6528aa8-57f8-4f7f-8002-560e631d30ba" providerId="ADAL" clId="{F6AEA969-7B9B-41E0-B3B3-37B8A9EC0F38}" dt="2022-02-28T10:47:22.486" v="149" actId="113"/>
        <pc:sldMkLst>
          <pc:docMk/>
          <pc:sldMk cId="2286778973" sldId="422"/>
        </pc:sldMkLst>
      </pc:sldChg>
      <pc:sldChg chg="addSp delSp modSp">
        <pc:chgData name="Hollink, Vera" userId="d6528aa8-57f8-4f7f-8002-560e631d30ba" providerId="ADAL" clId="{F6AEA969-7B9B-41E0-B3B3-37B8A9EC0F38}" dt="2022-02-28T11:03:18.043" v="175" actId="1076"/>
        <pc:sldMkLst>
          <pc:docMk/>
          <pc:sldMk cId="3036893005" sldId="442"/>
        </pc:sldMkLst>
      </pc:sldChg>
      <pc:sldChg chg="modSp mod">
        <pc:chgData name="Hollink, Vera" userId="d6528aa8-57f8-4f7f-8002-560e631d30ba" providerId="ADAL" clId="{F6AEA969-7B9B-41E0-B3B3-37B8A9EC0F38}" dt="2022-02-28T10:19:36.048" v="30"/>
        <pc:sldMkLst>
          <pc:docMk/>
          <pc:sldMk cId="80655497" sldId="444"/>
        </pc:sldMkLst>
      </pc:sldChg>
      <pc:sldChg chg="modSp mod">
        <pc:chgData name="Hollink, Vera" userId="d6528aa8-57f8-4f7f-8002-560e631d30ba" providerId="ADAL" clId="{F6AEA969-7B9B-41E0-B3B3-37B8A9EC0F38}" dt="2022-02-28T10:20:05.732" v="42" actId="20577"/>
        <pc:sldMkLst>
          <pc:docMk/>
          <pc:sldMk cId="1965515936" sldId="445"/>
        </pc:sldMkLst>
      </pc:sldChg>
      <pc:sldChg chg="modSp mod addAnim delAnim">
        <pc:chgData name="Hollink, Vera" userId="d6528aa8-57f8-4f7f-8002-560e631d30ba" providerId="ADAL" clId="{F6AEA969-7B9B-41E0-B3B3-37B8A9EC0F38}" dt="2022-02-28T10:23:34.782" v="148" actId="20577"/>
        <pc:sldMkLst>
          <pc:docMk/>
          <pc:sldMk cId="344246352" sldId="446"/>
        </pc:sldMkLst>
      </pc:sldChg>
      <pc:sldChg chg="modSp mod">
        <pc:chgData name="Hollink, Vera" userId="d6528aa8-57f8-4f7f-8002-560e631d30ba" providerId="ADAL" clId="{F6AEA969-7B9B-41E0-B3B3-37B8A9EC0F38}" dt="2022-02-28T10:22:14.585" v="144" actId="14734"/>
        <pc:sldMkLst>
          <pc:docMk/>
          <pc:sldMk cId="3025815840" sldId="447"/>
        </pc:sldMkLst>
      </pc:sldChg>
    </pc:docChg>
  </pc:docChgLst>
  <pc:docChgLst>
    <pc:chgData name="Hollink, Vera" userId="d6528aa8-57f8-4f7f-8002-560e631d30ba" providerId="ADAL" clId="{E81F4967-22E6-4634-885C-9917E675C421}"/>
    <pc:docChg chg="undo redo custSel addSld delSld modSld sldOrd">
      <pc:chgData name="Hollink, Vera" userId="d6528aa8-57f8-4f7f-8002-560e631d30ba" providerId="ADAL" clId="{E81F4967-22E6-4634-885C-9917E675C421}" dt="2022-01-11T14:05:37.784" v="4410"/>
      <pc:docMkLst>
        <pc:docMk/>
      </pc:docMkLst>
      <pc:sldChg chg="add">
        <pc:chgData name="Hollink, Vera" userId="d6528aa8-57f8-4f7f-8002-560e631d30ba" providerId="ADAL" clId="{E81F4967-22E6-4634-885C-9917E675C421}" dt="2022-01-11T14:05:37.784" v="4410"/>
        <pc:sldMkLst>
          <pc:docMk/>
          <pc:sldMk cId="3086760995" sldId="365"/>
        </pc:sldMkLst>
      </pc:sldChg>
      <pc:sldChg chg="addSp delSp modSp mod modAnim">
        <pc:chgData name="Hollink, Vera" userId="d6528aa8-57f8-4f7f-8002-560e631d30ba" providerId="ADAL" clId="{E81F4967-22E6-4634-885C-9917E675C421}" dt="2021-12-13T14:01:10.736" v="2199" actId="1035"/>
        <pc:sldMkLst>
          <pc:docMk/>
          <pc:sldMk cId="3092097690" sldId="397"/>
        </pc:sldMkLst>
      </pc:sldChg>
      <pc:sldChg chg="addSp delSp modSp del mod modAnim">
        <pc:chgData name="Hollink, Vera" userId="d6528aa8-57f8-4f7f-8002-560e631d30ba" providerId="ADAL" clId="{E81F4967-22E6-4634-885C-9917E675C421}" dt="2021-12-13T15:07:50.647" v="4306" actId="47"/>
        <pc:sldMkLst>
          <pc:docMk/>
          <pc:sldMk cId="2695777327" sldId="407"/>
        </pc:sldMkLst>
      </pc:sldChg>
      <pc:sldChg chg="modSp mod">
        <pc:chgData name="Hollink, Vera" userId="d6528aa8-57f8-4f7f-8002-560e631d30ba" providerId="ADAL" clId="{E81F4967-22E6-4634-885C-9917E675C421}" dt="2021-12-13T07:12:41.606" v="39" actId="113"/>
        <pc:sldMkLst>
          <pc:docMk/>
          <pc:sldMk cId="920923559" sldId="410"/>
        </pc:sldMkLst>
      </pc:sldChg>
      <pc:sldChg chg="addSp modSp mod">
        <pc:chgData name="Hollink, Vera" userId="d6528aa8-57f8-4f7f-8002-560e631d30ba" providerId="ADAL" clId="{E81F4967-22E6-4634-885C-9917E675C421}" dt="2021-12-13T07:17:06.903" v="145" actId="12"/>
        <pc:sldMkLst>
          <pc:docMk/>
          <pc:sldMk cId="1331894238" sldId="411"/>
        </pc:sldMkLst>
      </pc:sldChg>
      <pc:sldChg chg="addSp delSp modSp mod modAnim">
        <pc:chgData name="Hollink, Vera" userId="d6528aa8-57f8-4f7f-8002-560e631d30ba" providerId="ADAL" clId="{E81F4967-22E6-4634-885C-9917E675C421}" dt="2021-12-13T08:06:23.035" v="1686" actId="1076"/>
        <pc:sldMkLst>
          <pc:docMk/>
          <pc:sldMk cId="1713386296" sldId="413"/>
        </pc:sldMkLst>
      </pc:sldChg>
      <pc:sldChg chg="addSp delSp modSp mod ord modAnim">
        <pc:chgData name="Hollink, Vera" userId="d6528aa8-57f8-4f7f-8002-560e631d30ba" providerId="ADAL" clId="{E81F4967-22E6-4634-885C-9917E675C421}" dt="2021-12-13T08:07:11.574" v="1689" actId="20577"/>
        <pc:sldMkLst>
          <pc:docMk/>
          <pc:sldMk cId="4028549798" sldId="414"/>
        </pc:sldMkLst>
      </pc:sldChg>
      <pc:sldChg chg="modSp mod">
        <pc:chgData name="Hollink, Vera" userId="d6528aa8-57f8-4f7f-8002-560e631d30ba" providerId="ADAL" clId="{E81F4967-22E6-4634-885C-9917E675C421}" dt="2021-12-13T15:09:22.267" v="4323" actId="20577"/>
        <pc:sldMkLst>
          <pc:docMk/>
          <pc:sldMk cId="48735756" sldId="416"/>
        </pc:sldMkLst>
      </pc:sldChg>
      <pc:sldChg chg="modSp mod">
        <pc:chgData name="Hollink, Vera" userId="d6528aa8-57f8-4f7f-8002-560e631d30ba" providerId="ADAL" clId="{E81F4967-22E6-4634-885C-9917E675C421}" dt="2021-12-13T15:09:49.717" v="4325" actId="20577"/>
        <pc:sldMkLst>
          <pc:docMk/>
          <pc:sldMk cId="649094808" sldId="418"/>
        </pc:sldMkLst>
      </pc:sldChg>
      <pc:sldChg chg="modSp add del mod">
        <pc:chgData name="Hollink, Vera" userId="d6528aa8-57f8-4f7f-8002-560e631d30ba" providerId="ADAL" clId="{E81F4967-22E6-4634-885C-9917E675C421}" dt="2021-12-13T07:42:41.817" v="1206" actId="47"/>
        <pc:sldMkLst>
          <pc:docMk/>
          <pc:sldMk cId="1637256735" sldId="430"/>
        </pc:sldMkLst>
      </pc:sldChg>
      <pc:sldChg chg="modSp add mod modAnim modNotesTx">
        <pc:chgData name="Hollink, Vera" userId="d6528aa8-57f8-4f7f-8002-560e631d30ba" providerId="ADAL" clId="{E81F4967-22E6-4634-885C-9917E675C421}" dt="2021-12-13T07:58:27.098" v="1555" actId="20577"/>
        <pc:sldMkLst>
          <pc:docMk/>
          <pc:sldMk cId="2649260469" sldId="430"/>
        </pc:sldMkLst>
      </pc:sldChg>
      <pc:sldChg chg="modSp add mod modAnim">
        <pc:chgData name="Hollink, Vera" userId="d6528aa8-57f8-4f7f-8002-560e631d30ba" providerId="ADAL" clId="{E81F4967-22E6-4634-885C-9917E675C421}" dt="2021-12-13T15:08:33.080" v="4307"/>
        <pc:sldMkLst>
          <pc:docMk/>
          <pc:sldMk cId="587141472" sldId="431"/>
        </pc:sldMkLst>
      </pc:sldChg>
      <pc:sldChg chg="modSp add mod ord modAnim">
        <pc:chgData name="Hollink, Vera" userId="d6528aa8-57f8-4f7f-8002-560e631d30ba" providerId="ADAL" clId="{E81F4967-22E6-4634-885C-9917E675C421}" dt="2021-12-13T15:12:54.674" v="4332"/>
        <pc:sldMkLst>
          <pc:docMk/>
          <pc:sldMk cId="1956587526" sldId="432"/>
        </pc:sldMkLst>
      </pc:sldChg>
      <pc:sldChg chg="modSp add mod ord">
        <pc:chgData name="Hollink, Vera" userId="d6528aa8-57f8-4f7f-8002-560e631d30ba" providerId="ADAL" clId="{E81F4967-22E6-4634-885C-9917E675C421}" dt="2021-12-13T13:54:48.270" v="2120"/>
        <pc:sldMkLst>
          <pc:docMk/>
          <pc:sldMk cId="3453617140" sldId="433"/>
        </pc:sldMkLst>
      </pc:sldChg>
      <pc:sldChg chg="addSp delSp modSp add mod">
        <pc:chgData name="Hollink, Vera" userId="d6528aa8-57f8-4f7f-8002-560e631d30ba" providerId="ADAL" clId="{E81F4967-22E6-4634-885C-9917E675C421}" dt="2021-12-13T13:31:05.860" v="1958" actId="20577"/>
        <pc:sldMkLst>
          <pc:docMk/>
          <pc:sldMk cId="102167552" sldId="434"/>
        </pc:sldMkLst>
      </pc:sldChg>
      <pc:sldChg chg="modSp add mod">
        <pc:chgData name="Hollink, Vera" userId="d6528aa8-57f8-4f7f-8002-560e631d30ba" providerId="ADAL" clId="{E81F4967-22E6-4634-885C-9917E675C421}" dt="2021-12-13T13:28:32.157" v="1936" actId="20577"/>
        <pc:sldMkLst>
          <pc:docMk/>
          <pc:sldMk cId="3137234907" sldId="435"/>
        </pc:sldMkLst>
      </pc:sldChg>
      <pc:sldChg chg="addSp delSp modSp add mod modAnim">
        <pc:chgData name="Hollink, Vera" userId="d6528aa8-57f8-4f7f-8002-560e631d30ba" providerId="ADAL" clId="{E81F4967-22E6-4634-885C-9917E675C421}" dt="2021-12-13T13:44:48.958" v="1982"/>
        <pc:sldMkLst>
          <pc:docMk/>
          <pc:sldMk cId="2321571109" sldId="436"/>
        </pc:sldMkLst>
      </pc:sldChg>
      <pc:sldChg chg="addSp delSp modSp add mod ord delAnim">
        <pc:chgData name="Hollink, Vera" userId="d6528aa8-57f8-4f7f-8002-560e631d30ba" providerId="ADAL" clId="{E81F4967-22E6-4634-885C-9917E675C421}" dt="2021-12-13T13:46:39.890" v="2098" actId="1076"/>
        <pc:sldMkLst>
          <pc:docMk/>
          <pc:sldMk cId="712748226" sldId="437"/>
        </pc:sldMkLst>
      </pc:sldChg>
      <pc:sldChg chg="modSp add mod">
        <pc:chgData name="Hollink, Vera" userId="d6528aa8-57f8-4f7f-8002-560e631d30ba" providerId="ADAL" clId="{E81F4967-22E6-4634-885C-9917E675C421}" dt="2021-12-13T14:08:33.169" v="2737" actId="20577"/>
        <pc:sldMkLst>
          <pc:docMk/>
          <pc:sldMk cId="631841609" sldId="438"/>
        </pc:sldMkLst>
      </pc:sldChg>
      <pc:sldChg chg="addSp modSp add mod ord modAnim">
        <pc:chgData name="Hollink, Vera" userId="d6528aa8-57f8-4f7f-8002-560e631d30ba" providerId="ADAL" clId="{E81F4967-22E6-4634-885C-9917E675C421}" dt="2022-01-11T13:51:36.811" v="4409" actId="20577"/>
        <pc:sldMkLst>
          <pc:docMk/>
          <pc:sldMk cId="4145994893" sldId="439"/>
        </pc:sldMkLst>
      </pc:sldChg>
      <pc:sldChg chg="addSp modSp add mod modAnim modNotesTx">
        <pc:chgData name="Hollink, Vera" userId="d6528aa8-57f8-4f7f-8002-560e631d30ba" providerId="ADAL" clId="{E81F4967-22E6-4634-885C-9917E675C421}" dt="2021-12-13T14:53:59.104" v="4184"/>
        <pc:sldMkLst>
          <pc:docMk/>
          <pc:sldMk cId="417969915" sldId="440"/>
        </pc:sldMkLst>
      </pc:sldChg>
      <pc:sldChg chg="addSp delSp modSp add del mod delAnim modAnim">
        <pc:chgData name="Hollink, Vera" userId="d6528aa8-57f8-4f7f-8002-560e631d30ba" providerId="ADAL" clId="{E81F4967-22E6-4634-885C-9917E675C421}" dt="2021-12-13T15:12:20.320" v="4329" actId="2696"/>
        <pc:sldMkLst>
          <pc:docMk/>
          <pc:sldMk cId="182878387" sldId="441"/>
        </pc:sldMkLst>
      </pc:sldChg>
      <pc:sldChg chg="modSp add mod">
        <pc:chgData name="Hollink, Vera" userId="d6528aa8-57f8-4f7f-8002-560e631d30ba" providerId="ADAL" clId="{E81F4967-22E6-4634-885C-9917E675C421}" dt="2021-12-13T15:14:06.394" v="4381" actId="20577"/>
        <pc:sldMkLst>
          <pc:docMk/>
          <pc:sldMk cId="2662138422" sldId="441"/>
        </pc:sldMkLst>
      </pc:sldChg>
      <pc:sldChg chg="addSp modSp add mod ord">
        <pc:chgData name="Hollink, Vera" userId="d6528aa8-57f8-4f7f-8002-560e631d30ba" providerId="ADAL" clId="{E81F4967-22E6-4634-885C-9917E675C421}" dt="2021-12-13T15:12:00.001" v="4328"/>
        <pc:sldMkLst>
          <pc:docMk/>
          <pc:sldMk cId="3036893005" sldId="442"/>
        </pc:sldMkLst>
      </pc:sldChg>
      <pc:sldChg chg="delSp modSp add mod delAnim modAnim">
        <pc:chgData name="Hollink, Vera" userId="d6528aa8-57f8-4f7f-8002-560e631d30ba" providerId="ADAL" clId="{E81F4967-22E6-4634-885C-9917E675C421}" dt="2021-12-13T14:52:21.012" v="3949" actId="113"/>
        <pc:sldMkLst>
          <pc:docMk/>
          <pc:sldMk cId="1951484921" sldId="443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80655497" sldId="444"/>
        </pc:sldMkLst>
      </pc:sldChg>
      <pc:sldChg chg="modSp add mod">
        <pc:chgData name="Hollink, Vera" userId="d6528aa8-57f8-4f7f-8002-560e631d30ba" providerId="ADAL" clId="{E81F4967-22E6-4634-885C-9917E675C421}" dt="2022-01-11T13:17:27.995" v="4393" actId="20577"/>
        <pc:sldMkLst>
          <pc:docMk/>
          <pc:sldMk cId="1965515936" sldId="445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344246352" sldId="446"/>
        </pc:sldMkLst>
      </pc:sldChg>
      <pc:sldChg chg="add">
        <pc:chgData name="Hollink, Vera" userId="d6528aa8-57f8-4f7f-8002-560e631d30ba" providerId="ADAL" clId="{E81F4967-22E6-4634-885C-9917E675C421}" dt="2022-01-10T15:01:11.762" v="4382"/>
        <pc:sldMkLst>
          <pc:docMk/>
          <pc:sldMk cId="3025815840" sldId="447"/>
        </pc:sldMkLst>
      </pc:sldChg>
    </pc:docChg>
  </pc:docChgLst>
  <pc:docChgLst>
    <pc:chgData name="Hollink, Vera" userId="d6528aa8-57f8-4f7f-8002-560e631d30ba" providerId="ADAL" clId="{52F12973-816E-41DC-B305-63F8DE08ED22}"/>
    <pc:docChg chg="modSld">
      <pc:chgData name="Hollink, Vera" userId="d6528aa8-57f8-4f7f-8002-560e631d30ba" providerId="ADAL" clId="{52F12973-816E-41DC-B305-63F8DE08ED22}" dt="2025-03-10T14:53:21.344" v="1" actId="20577"/>
      <pc:docMkLst>
        <pc:docMk/>
      </pc:docMkLst>
      <pc:sldChg chg="modSp mod">
        <pc:chgData name="Hollink, Vera" userId="d6528aa8-57f8-4f7f-8002-560e631d30ba" providerId="ADAL" clId="{52F12973-816E-41DC-B305-63F8DE08ED22}" dt="2025-03-10T14:53:21.344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52F12973-816E-41DC-B305-63F8DE08ED22}" dt="2025-03-10T14:53:21.344" v="1" actId="20577"/>
          <ac:spMkLst>
            <pc:docMk/>
            <pc:sldMk cId="3935152372" sldId="259"/>
            <ac:spMk id="15362" creationId="{00000000-0000-0000-0000-000000000000}"/>
          </ac:spMkLst>
        </pc:spChg>
      </pc:sldChg>
    </pc:docChg>
  </pc:docChgLst>
  <pc:docChgLst>
    <pc:chgData name="Hollink, Vera" userId="d6528aa8-57f8-4f7f-8002-560e631d30ba" providerId="ADAL" clId="{93A7F41D-8B3B-46B1-8E91-5CCE211CC53D}"/>
    <pc:docChg chg="undo custSel modSld">
      <pc:chgData name="Hollink, Vera" userId="d6528aa8-57f8-4f7f-8002-560e631d30ba" providerId="ADAL" clId="{93A7F41D-8B3B-46B1-8E91-5CCE211CC53D}" dt="2023-03-08T08:10:43.184" v="196" actId="20577"/>
      <pc:docMkLst>
        <pc:docMk/>
      </pc:docMkLst>
      <pc:sldChg chg="modSp mod">
        <pc:chgData name="Hollink, Vera" userId="d6528aa8-57f8-4f7f-8002-560e631d30ba" providerId="ADAL" clId="{93A7F41D-8B3B-46B1-8E91-5CCE211CC53D}" dt="2023-03-06T08:11:48.954" v="1" actId="20577"/>
        <pc:sldMkLst>
          <pc:docMk/>
          <pc:sldMk cId="3935152372" sldId="259"/>
        </pc:sldMkLst>
      </pc:sldChg>
      <pc:sldChg chg="modSp mod">
        <pc:chgData name="Hollink, Vera" userId="d6528aa8-57f8-4f7f-8002-560e631d30ba" providerId="ADAL" clId="{93A7F41D-8B3B-46B1-8E91-5CCE211CC53D}" dt="2023-03-08T08:10:43.184" v="196" actId="20577"/>
        <pc:sldMkLst>
          <pc:docMk/>
          <pc:sldMk cId="920923559" sldId="410"/>
        </pc:sldMkLst>
      </pc:sldChg>
      <pc:sldChg chg="modSp">
        <pc:chgData name="Hollink, Vera" userId="d6528aa8-57f8-4f7f-8002-560e631d30ba" providerId="ADAL" clId="{93A7F41D-8B3B-46B1-8E91-5CCE211CC53D}" dt="2023-03-06T08:14:54.121" v="3" actId="20577"/>
        <pc:sldMkLst>
          <pc:docMk/>
          <pc:sldMk cId="4003349977" sldId="423"/>
        </pc:sldMkLst>
      </pc:sldChg>
      <pc:sldChg chg="addSp modSp mod addAnim delAnim modAnim">
        <pc:chgData name="Hollink, Vera" userId="d6528aa8-57f8-4f7f-8002-560e631d30ba" providerId="ADAL" clId="{93A7F41D-8B3B-46B1-8E91-5CCE211CC53D}" dt="2023-03-08T08:02:46.782" v="194" actId="14100"/>
        <pc:sldMkLst>
          <pc:docMk/>
          <pc:sldMk cId="1618941940" sldId="424"/>
        </pc:sldMkLst>
      </pc:sldChg>
      <pc:sldChg chg="modSp mod">
        <pc:chgData name="Hollink, Vera" userId="d6528aa8-57f8-4f7f-8002-560e631d30ba" providerId="ADAL" clId="{93A7F41D-8B3B-46B1-8E91-5CCE211CC53D}" dt="2023-03-06T08:46:40.086" v="41" actId="14100"/>
        <pc:sldMkLst>
          <pc:docMk/>
          <pc:sldMk cId="2662138422" sldId="441"/>
        </pc:sldMkLst>
      </pc:sldChg>
      <pc:sldChg chg="addSp delSp modSp mod modAnim">
        <pc:chgData name="Hollink, Vera" userId="d6528aa8-57f8-4f7f-8002-560e631d30ba" providerId="ADAL" clId="{93A7F41D-8B3B-46B1-8E91-5CCE211CC53D}" dt="2023-03-06T08:43:43.614" v="39" actId="1076"/>
        <pc:sldMkLst>
          <pc:docMk/>
          <pc:sldMk cId="3036893005" sldId="442"/>
        </pc:sldMkLst>
      </pc:sldChg>
      <pc:sldChg chg="modSp mod">
        <pc:chgData name="Hollink, Vera" userId="d6528aa8-57f8-4f7f-8002-560e631d30ba" providerId="ADAL" clId="{93A7F41D-8B3B-46B1-8E91-5CCE211CC53D}" dt="2023-03-06T08:48:35.409" v="42" actId="14100"/>
        <pc:sldMkLst>
          <pc:docMk/>
          <pc:sldMk cId="1951484921" sldId="443"/>
        </pc:sldMkLst>
      </pc:sldChg>
    </pc:docChg>
  </pc:docChgLst>
  <pc:docChgLst>
    <pc:chgData name="Hollink, Vera" userId="d6528aa8-57f8-4f7f-8002-560e631d30ba" providerId="ADAL" clId="{646100C1-38FE-404C-A922-1F83458DAC4B}"/>
    <pc:docChg chg="undo custSel modSld">
      <pc:chgData name="Hollink, Vera" userId="d6528aa8-57f8-4f7f-8002-560e631d30ba" providerId="ADAL" clId="{646100C1-38FE-404C-A922-1F83458DAC4B}" dt="2024-09-02T08:33:32.953" v="10" actId="1076"/>
      <pc:docMkLst>
        <pc:docMk/>
      </pc:docMkLst>
      <pc:sldChg chg="modSp">
        <pc:chgData name="Hollink, Vera" userId="d6528aa8-57f8-4f7f-8002-560e631d30ba" providerId="ADAL" clId="{646100C1-38FE-404C-A922-1F83458DAC4B}" dt="2024-09-02T07:51:10.547" v="3" actId="732"/>
        <pc:sldMkLst>
          <pc:docMk/>
          <pc:sldMk cId="90132533" sldId="388"/>
        </pc:sldMkLst>
      </pc:sldChg>
      <pc:sldChg chg="modSp mod">
        <pc:chgData name="Hollink, Vera" userId="d6528aa8-57f8-4f7f-8002-560e631d30ba" providerId="ADAL" clId="{646100C1-38FE-404C-A922-1F83458DAC4B}" dt="2024-09-02T07:56:24.341" v="8" actId="3626"/>
        <pc:sldMkLst>
          <pc:docMk/>
          <pc:sldMk cId="1942912952" sldId="389"/>
        </pc:sldMkLst>
      </pc:sldChg>
      <pc:sldChg chg="modSp mod">
        <pc:chgData name="Hollink, Vera" userId="d6528aa8-57f8-4f7f-8002-560e631d30ba" providerId="ADAL" clId="{646100C1-38FE-404C-A922-1F83458DAC4B}" dt="2024-09-02T08:33:32.953" v="10" actId="1076"/>
        <pc:sldMkLst>
          <pc:docMk/>
          <pc:sldMk cId="792455966" sldId="420"/>
        </pc:sldMkLst>
      </pc:sldChg>
    </pc:docChg>
  </pc:docChgLst>
  <pc:docChgLst>
    <pc:chgData name="Hollink, Vera" userId="d6528aa8-57f8-4f7f-8002-560e631d30ba" providerId="ADAL" clId="{F186E3F3-D247-4C5F-AE6F-FFE912A88064}"/>
    <pc:docChg chg="undo custSel addSld delSld modSld">
      <pc:chgData name="Hollink, Vera" userId="d6528aa8-57f8-4f7f-8002-560e631d30ba" providerId="ADAL" clId="{F186E3F3-D247-4C5F-AE6F-FFE912A88064}" dt="2023-11-13T12:53:58.434" v="935" actId="20577"/>
      <pc:docMkLst>
        <pc:docMk/>
      </pc:docMkLst>
      <pc:sldChg chg="modSp mod">
        <pc:chgData name="Hollink, Vera" userId="d6528aa8-57f8-4f7f-8002-560e631d30ba" providerId="ADAL" clId="{F186E3F3-D247-4C5F-AE6F-FFE912A88064}" dt="2023-11-13T12:53:58.434" v="935" actId="20577"/>
        <pc:sldMkLst>
          <pc:docMk/>
          <pc:sldMk cId="3935152372" sldId="259"/>
        </pc:sldMkLst>
      </pc:sldChg>
      <pc:sldChg chg="modSp mod modAnim">
        <pc:chgData name="Hollink, Vera" userId="d6528aa8-57f8-4f7f-8002-560e631d30ba" providerId="ADAL" clId="{F186E3F3-D247-4C5F-AE6F-FFE912A88064}" dt="2023-11-09T12:10:41.130" v="255"/>
        <pc:sldMkLst>
          <pc:docMk/>
          <pc:sldMk cId="2341212939" sldId="390"/>
        </pc:sldMkLst>
      </pc:sldChg>
      <pc:sldChg chg="addSp modSp mod modAnim">
        <pc:chgData name="Hollink, Vera" userId="d6528aa8-57f8-4f7f-8002-560e631d30ba" providerId="ADAL" clId="{F186E3F3-D247-4C5F-AE6F-FFE912A88064}" dt="2023-11-09T12:21:14.196" v="406" actId="14100"/>
        <pc:sldMkLst>
          <pc:docMk/>
          <pc:sldMk cId="1704591925" sldId="394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092097690" sldId="397"/>
        </pc:sldMkLst>
      </pc:sldChg>
      <pc:sldChg chg="modSp mod">
        <pc:chgData name="Hollink, Vera" userId="d6528aa8-57f8-4f7f-8002-560e631d30ba" providerId="ADAL" clId="{F186E3F3-D247-4C5F-AE6F-FFE912A88064}" dt="2023-11-09T10:15:15.883" v="83" actId="1036"/>
        <pc:sldMkLst>
          <pc:docMk/>
          <pc:sldMk cId="1489882105" sldId="402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789328701" sldId="403"/>
        </pc:sldMkLst>
      </pc:sldChg>
      <pc:sldChg chg="modSp mod">
        <pc:chgData name="Hollink, Vera" userId="d6528aa8-57f8-4f7f-8002-560e631d30ba" providerId="ADAL" clId="{F186E3F3-D247-4C5F-AE6F-FFE912A88064}" dt="2023-11-09T12:51:24.883" v="846" actId="20577"/>
        <pc:sldMkLst>
          <pc:docMk/>
          <pc:sldMk cId="152151027" sldId="404"/>
        </pc:sldMkLst>
      </pc:sldChg>
      <pc:sldChg chg="addSp delSp modSp mod modAnim">
        <pc:chgData name="Hollink, Vera" userId="d6528aa8-57f8-4f7f-8002-560e631d30ba" providerId="ADAL" clId="{F186E3F3-D247-4C5F-AE6F-FFE912A88064}" dt="2023-11-09T12:57:53.899" v="919"/>
        <pc:sldMkLst>
          <pc:docMk/>
          <pc:sldMk cId="35786978" sldId="405"/>
        </pc:sldMkLst>
      </pc:sldChg>
      <pc:sldChg chg="modSp">
        <pc:chgData name="Hollink, Vera" userId="d6528aa8-57f8-4f7f-8002-560e631d30ba" providerId="ADAL" clId="{F186E3F3-D247-4C5F-AE6F-FFE912A88064}" dt="2023-11-09T12:59:53.767" v="920" actId="20577"/>
        <pc:sldMkLst>
          <pc:docMk/>
          <pc:sldMk cId="627218524" sldId="406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920923559" sldId="410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1331894238" sldId="411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420980602" sldId="412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1713386296" sldId="413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4028549798" sldId="414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70491469" sldId="415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48735756" sldId="416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784711972" sldId="417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649094808" sldId="418"/>
        </pc:sldMkLst>
      </pc:sldChg>
      <pc:sldChg chg="modAnim">
        <pc:chgData name="Hollink, Vera" userId="d6528aa8-57f8-4f7f-8002-560e631d30ba" providerId="ADAL" clId="{F186E3F3-D247-4C5F-AE6F-FFE912A88064}" dt="2023-11-09T12:26:34.250" v="408"/>
        <pc:sldMkLst>
          <pc:docMk/>
          <pc:sldMk cId="3754163008" sldId="419"/>
        </pc:sldMkLst>
      </pc:sldChg>
      <pc:sldChg chg="modAnim">
        <pc:chgData name="Hollink, Vera" userId="d6528aa8-57f8-4f7f-8002-560e631d30ba" providerId="ADAL" clId="{F186E3F3-D247-4C5F-AE6F-FFE912A88064}" dt="2023-11-09T12:26:39.227" v="409"/>
        <pc:sldMkLst>
          <pc:docMk/>
          <pc:sldMk cId="792455966" sldId="420"/>
        </pc:sldMkLst>
      </pc:sldChg>
      <pc:sldChg chg="modSp mod modAnim">
        <pc:chgData name="Hollink, Vera" userId="d6528aa8-57f8-4f7f-8002-560e631d30ba" providerId="ADAL" clId="{F186E3F3-D247-4C5F-AE6F-FFE912A88064}" dt="2023-11-09T12:28:44.185" v="526"/>
        <pc:sldMkLst>
          <pc:docMk/>
          <pc:sldMk cId="190253585" sldId="421"/>
        </pc:sldMkLst>
      </pc:sldChg>
      <pc:sldChg chg="addSp modSp mod modAnim">
        <pc:chgData name="Hollink, Vera" userId="d6528aa8-57f8-4f7f-8002-560e631d30ba" providerId="ADAL" clId="{F186E3F3-D247-4C5F-AE6F-FFE912A88064}" dt="2023-11-09T12:44:48.998" v="678"/>
        <pc:sldMkLst>
          <pc:docMk/>
          <pc:sldMk cId="2286778973" sldId="422"/>
        </pc:sldMkLst>
      </pc:sldChg>
      <pc:sldChg chg="modAnim">
        <pc:chgData name="Hollink, Vera" userId="d6528aa8-57f8-4f7f-8002-560e631d30ba" providerId="ADAL" clId="{F186E3F3-D247-4C5F-AE6F-FFE912A88064}" dt="2023-11-09T12:26:42.512" v="410"/>
        <pc:sldMkLst>
          <pc:docMk/>
          <pc:sldMk cId="4003349977" sldId="423"/>
        </pc:sldMkLst>
      </pc:sldChg>
      <pc:sldChg chg="modSp modAnim">
        <pc:chgData name="Hollink, Vera" userId="d6528aa8-57f8-4f7f-8002-560e631d30ba" providerId="ADAL" clId="{F186E3F3-D247-4C5F-AE6F-FFE912A88064}" dt="2023-11-09T12:38:58.689" v="634"/>
        <pc:sldMkLst>
          <pc:docMk/>
          <pc:sldMk cId="1618941940" sldId="424"/>
        </pc:sldMkLst>
      </pc:sldChg>
      <pc:sldChg chg="modSp mod">
        <pc:chgData name="Hollink, Vera" userId="d6528aa8-57f8-4f7f-8002-560e631d30ba" providerId="ADAL" clId="{F186E3F3-D247-4C5F-AE6F-FFE912A88064}" dt="2023-11-09T12:51:42.288" v="851" actId="20577"/>
        <pc:sldMkLst>
          <pc:docMk/>
          <pc:sldMk cId="478372200" sldId="425"/>
        </pc:sldMkLst>
      </pc:sldChg>
      <pc:sldChg chg="modSp mod">
        <pc:chgData name="Hollink, Vera" userId="d6528aa8-57f8-4f7f-8002-560e631d30ba" providerId="ADAL" clId="{F186E3F3-D247-4C5F-AE6F-FFE912A88064}" dt="2023-11-09T12:52:06.792" v="856" actId="20577"/>
        <pc:sldMkLst>
          <pc:docMk/>
          <pc:sldMk cId="222667684" sldId="426"/>
        </pc:sldMkLst>
      </pc:sldChg>
      <pc:sldChg chg="modSp mod">
        <pc:chgData name="Hollink, Vera" userId="d6528aa8-57f8-4f7f-8002-560e631d30ba" providerId="ADAL" clId="{F186E3F3-D247-4C5F-AE6F-FFE912A88064}" dt="2023-11-09T10:15:30.152" v="97" actId="1038"/>
        <pc:sldMkLst>
          <pc:docMk/>
          <pc:sldMk cId="1576414842" sldId="427"/>
        </pc:sldMkLst>
      </pc:sldChg>
      <pc:sldChg chg="modSp add del mod">
        <pc:chgData name="Hollink, Vera" userId="d6528aa8-57f8-4f7f-8002-560e631d30ba" providerId="ADAL" clId="{F186E3F3-D247-4C5F-AE6F-FFE912A88064}" dt="2023-11-09T10:17:33.799" v="132" actId="1076"/>
        <pc:sldMkLst>
          <pc:docMk/>
          <pc:sldMk cId="2998121358" sldId="428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2649260469" sldId="430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587141472" sldId="431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1956587526" sldId="432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453617140" sldId="433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102167552" sldId="434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137234907" sldId="435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2321571109" sldId="436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712748226" sldId="437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631841609" sldId="438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4145994893" sldId="439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417969915" sldId="440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2662138422" sldId="441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3036893005" sldId="442"/>
        </pc:sldMkLst>
      </pc:sldChg>
      <pc:sldChg chg="add del">
        <pc:chgData name="Hollink, Vera" userId="d6528aa8-57f8-4f7f-8002-560e631d30ba" providerId="ADAL" clId="{F186E3F3-D247-4C5F-AE6F-FFE912A88064}" dt="2023-11-09T10:17:43.463" v="133" actId="47"/>
        <pc:sldMkLst>
          <pc:docMk/>
          <pc:sldMk cId="1951484921" sldId="443"/>
        </pc:sldMkLst>
      </pc:sldChg>
      <pc:sldChg chg="delSp modSp add mod">
        <pc:chgData name="Hollink, Vera" userId="d6528aa8-57f8-4f7f-8002-560e631d30ba" providerId="ADAL" clId="{F186E3F3-D247-4C5F-AE6F-FFE912A88064}" dt="2023-11-09T10:15:54.329" v="100" actId="207"/>
        <pc:sldMkLst>
          <pc:docMk/>
          <pc:sldMk cId="3587389255" sldId="448"/>
        </pc:sldMkLst>
      </pc:sldChg>
      <pc:sldChg chg="modSp add modAnim">
        <pc:chgData name="Hollink, Vera" userId="d6528aa8-57f8-4f7f-8002-560e631d30ba" providerId="ADAL" clId="{F186E3F3-D247-4C5F-AE6F-FFE912A88064}" dt="2023-11-09T12:19:57.836" v="370"/>
        <pc:sldMkLst>
          <pc:docMk/>
          <pc:sldMk cId="1768209667" sldId="449"/>
        </pc:sldMkLst>
      </pc:sldChg>
      <pc:sldChg chg="delSp modSp add mod modAnim">
        <pc:chgData name="Hollink, Vera" userId="d6528aa8-57f8-4f7f-8002-560e631d30ba" providerId="ADAL" clId="{F186E3F3-D247-4C5F-AE6F-FFE912A88064}" dt="2023-11-09T12:50:02.961" v="828"/>
        <pc:sldMkLst>
          <pc:docMk/>
          <pc:sldMk cId="3711253959" sldId="450"/>
        </pc:sldMkLst>
      </pc:sldChg>
    </pc:docChg>
  </pc:docChgLst>
  <pc:docChgLst>
    <pc:chgData name="Hollink, Vera" userId="d6528aa8-57f8-4f7f-8002-560e631d30ba" providerId="ADAL" clId="{0299091C-2C94-4B70-834C-CD1003316F40}"/>
    <pc:docChg chg="modSld">
      <pc:chgData name="Hollink, Vera" userId="d6528aa8-57f8-4f7f-8002-560e631d30ba" providerId="ADAL" clId="{0299091C-2C94-4B70-834C-CD1003316F40}" dt="2024-03-20T08:37:11.221" v="0" actId="14100"/>
      <pc:docMkLst>
        <pc:docMk/>
      </pc:docMkLst>
      <pc:sldChg chg="modSp mod">
        <pc:chgData name="Hollink, Vera" userId="d6528aa8-57f8-4f7f-8002-560e631d30ba" providerId="ADAL" clId="{0299091C-2C94-4B70-834C-CD1003316F40}" dt="2024-03-20T08:37:11.221" v="0" actId="14100"/>
        <pc:sldMkLst>
          <pc:docMk/>
          <pc:sldMk cId="1704591925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9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6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9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6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9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9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Deep Learning for Text</a:t>
            </a:r>
          </a:p>
          <a:p>
            <a:r>
              <a:rPr lang="en-US" sz="1600" dirty="0"/>
              <a:t>Chapter 11.1-11.3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824536"/>
          </a:xfrm>
        </p:spPr>
        <p:txBody>
          <a:bodyPr>
            <a:normAutofit fontScale="62500" lnSpcReduction="20000"/>
          </a:bodyPr>
          <a:lstStyle/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/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Arial (Body)" charset="0"/>
              </a:rPr>
              <a:t>Normalization/standardization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</a:t>
            </a:r>
          </a:p>
          <a:p>
            <a:pPr lvl="1" indent="0">
              <a:buNone/>
            </a:pPr>
            <a:endParaRPr lang="en-US" sz="2900" dirty="0">
              <a:solidFill>
                <a:schemeClr val="tx1">
                  <a:lumMod val="50000"/>
                </a:schemeClr>
              </a:solidFill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2"/>
            </a:pPr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Arial (Body)" charset="0"/>
              </a:rPr>
              <a:t>Tokenization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“the” “quick” “brown” “fox” “jumps” “over” “the” “lazy” “dog”</a:t>
            </a:r>
          </a:p>
          <a:p>
            <a:pPr lvl="1" indent="0">
              <a:buNone/>
            </a:pPr>
            <a:endParaRPr lang="en-US" sz="2900" dirty="0">
              <a:solidFill>
                <a:schemeClr val="tx1">
                  <a:lumMod val="50000"/>
                </a:schemeClr>
              </a:solidFill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3"/>
            </a:pPr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Arial (Body)" charset="0"/>
              </a:rPr>
              <a:t>Indexing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17 321 490 21 339 3021 17 591 111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4"/>
            </a:pPr>
            <a:r>
              <a:rPr lang="en-US" sz="2900" b="1" dirty="0">
                <a:latin typeface="Arial (Body)" charset="0"/>
              </a:rPr>
              <a:t>Encoding</a:t>
            </a:r>
          </a:p>
          <a:p>
            <a:pPr lvl="1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[[0,0,0,0,1,0], [[0,1,0,0,0,0], [[1,0,0,0,0,0], …]</a:t>
            </a: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457200" lvl="1" indent="-457200"/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Bag-of-word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46058"/>
              </p:ext>
            </p:extLst>
          </p:nvPr>
        </p:nvGraphicFramePr>
        <p:xfrm>
          <a:off x="1644812" y="2693586"/>
          <a:ext cx="6984776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nl-NL" dirty="0"/>
              <a:t>Multi-hot </a:t>
            </a:r>
            <a:r>
              <a:rPr lang="nl-NL" dirty="0" err="1"/>
              <a:t>encoding</a:t>
            </a: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text_vectorization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max_tokens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output_mode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='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7AE3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multi-hot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) </a:t>
            </a:r>
          </a:p>
          <a:p>
            <a:pPr marL="0" indent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41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Bag-of-word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908"/>
              </p:ext>
            </p:extLst>
          </p:nvPr>
        </p:nvGraphicFramePr>
        <p:xfrm>
          <a:off x="1644812" y="2693586"/>
          <a:ext cx="6984776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2. </a:t>
            </a:r>
            <a:r>
              <a:rPr lang="nl-NL" dirty="0" err="1"/>
              <a:t>Frequency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text_vectorization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max_tokens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B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output_mode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>
                <a:solidFill>
                  <a:srgbClr val="67AE3E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)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24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5038" y="1959943"/>
            <a:ext cx="7444800" cy="4565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3. </a:t>
            </a:r>
            <a:r>
              <a:rPr lang="en-US" dirty="0" err="1"/>
              <a:t>Tf.idf</a:t>
            </a:r>
            <a:r>
              <a:rPr lang="en-US" dirty="0"/>
              <a:t> encoding</a:t>
            </a:r>
          </a:p>
          <a:p>
            <a:r>
              <a:rPr lang="en-US" sz="2200" b="0" dirty="0">
                <a:solidFill>
                  <a:schemeClr val="bg1"/>
                </a:solidFill>
                <a:latin typeface="Arial (Body)" charset="0"/>
              </a:rPr>
              <a:t>Value = importance score of the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indent="0">
              <a:buClr>
                <a:srgbClr val="E3027F"/>
              </a:buClr>
              <a:buNone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text_vectorization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TextVectorization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max_tokens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B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output_mode</a:t>
            </a:r>
            <a:r>
              <a:rPr lang="en-US" sz="1800" b="1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solidFill>
                  <a:srgbClr val="67AE3E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tf_idf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Bag-of-word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33442"/>
              </p:ext>
            </p:extLst>
          </p:nvPr>
        </p:nvGraphicFramePr>
        <p:xfrm>
          <a:off x="1645050" y="2925721"/>
          <a:ext cx="6984776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nl-NL" dirty="0"/>
              <a:t>N-gram </a:t>
            </a:r>
            <a:r>
              <a:rPr lang="nl-NL" dirty="0" err="1"/>
              <a:t>encoding</a:t>
            </a:r>
            <a:r>
              <a:rPr lang="nl-NL" dirty="0"/>
              <a:t> (</a:t>
            </a:r>
            <a:r>
              <a:rPr lang="nl-NL" dirty="0" err="1"/>
              <a:t>multi</a:t>
            </a:r>
            <a:r>
              <a:rPr lang="nl-NL" dirty="0"/>
              <a:t>-hot)</a:t>
            </a:r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E3027F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text_vectorization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TextVectorization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(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n_grams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=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2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, 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	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max_tokens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 =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10000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,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output_mode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='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67AE3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multi-hot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') </a:t>
            </a:r>
          </a:p>
          <a:p>
            <a:pPr marL="0" indent="0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Bag-of-word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40202"/>
              </p:ext>
            </p:extLst>
          </p:nvPr>
        </p:nvGraphicFramePr>
        <p:xfrm>
          <a:off x="1644812" y="2693586"/>
          <a:ext cx="6815619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7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dog_jump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jump_over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over_the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Line 11">
            <a:extLst>
              <a:ext uri="{FF2B5EF4-FFF2-40B4-BE49-F238E27FC236}">
                <a16:creationId xmlns:a16="http://schemas.microsoft.com/office/drawing/2014/main" id="{3F379688-559A-4053-9A97-AEC93596AF75}"/>
              </a:ext>
            </a:extLst>
          </p:cNvPr>
          <p:cNvSpPr/>
          <p:nvPr/>
        </p:nvSpPr>
        <p:spPr>
          <a:xfrm>
            <a:off x="6156176" y="6210086"/>
            <a:ext cx="2016224" cy="601989"/>
          </a:xfrm>
          <a:prstGeom prst="borderCallout1">
            <a:avLst>
              <a:gd name="adj1" fmla="val 1742"/>
              <a:gd name="adj2" fmla="val 47600"/>
              <a:gd name="adj3" fmla="val -9352"/>
              <a:gd name="adj4" fmla="val 229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700" dirty="0" err="1">
                <a:solidFill>
                  <a:srgbClr val="67AE3E">
                    <a:lumMod val="75000"/>
                  </a:srgbClr>
                </a:solidFill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count</a:t>
            </a:r>
            <a:r>
              <a:rPr lang="nl-NL" dirty="0">
                <a:solidFill>
                  <a:schemeClr val="bg1"/>
                </a:solidFill>
              </a:rPr>
              <a:t> or </a:t>
            </a:r>
            <a:r>
              <a:rPr lang="nl-NL" sz="1700" dirty="0" err="1">
                <a:solidFill>
                  <a:srgbClr val="67AE3E">
                    <a:lumMod val="75000"/>
                  </a:srgbClr>
                </a:solidFill>
                <a:latin typeface="Consolas" panose="020B0609020204030204" pitchFamily="49" charset="0"/>
                <a:ea typeface="ＭＳ Ｐゴシック" pitchFamily="-107" charset="-128"/>
                <a:cs typeface="Courier New" panose="02070309020205020404" pitchFamily="49" charset="0"/>
              </a:rPr>
              <a:t>tf_idf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also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endParaRPr lang="nl-NL" sz="1700" dirty="0">
              <a:solidFill>
                <a:srgbClr val="67AE3E">
                  <a:lumMod val="75000"/>
                </a:srgbClr>
              </a:solidFill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text preprocessing and encoding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Two documents	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“Are oranges always orange?”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“The cat ate the oranges.”</a:t>
            </a:r>
          </a:p>
          <a:p>
            <a:pPr lvl="1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Apply stemming and other normalization techniques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Apply tokenization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Encode using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Bag-of-words with multi-hot encoding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Bag-of-words with frequency encoding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Bag-of-words with 2-gram multi-hot encoding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1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text preprocessing and encoding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Two documents	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	document 1: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“Are oranges always orange?”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800" dirty="0">
                <a:latin typeface="Arial (Body)" charset="0"/>
                <a:cs typeface="Courier New" panose="02070309020205020404" pitchFamily="49" charset="0"/>
                <a:sym typeface="Wingdings" panose="05000000000000000000" pitchFamily="2" charset="2"/>
              </a:rPr>
              <a:t>d</a:t>
            </a:r>
            <a:r>
              <a:rPr lang="en-US" dirty="0">
                <a:latin typeface="Arial (Body)" charset="0"/>
              </a:rPr>
              <a:t>ocument 2: 	</a:t>
            </a:r>
            <a:r>
              <a:rPr lang="en-US" sz="2400" dirty="0">
                <a:latin typeface="Arial (Body)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“The cat ate the oranges.”</a:t>
            </a:r>
          </a:p>
          <a:p>
            <a:pPr lvl="1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Apply stemming and other normalization techniques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Apply tokenization</a:t>
            </a:r>
          </a:p>
          <a:p>
            <a:pPr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[are, orange, always, orange]</a:t>
            </a:r>
          </a:p>
          <a:p>
            <a:pPr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[the, cat, ate, the, orange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Exercise: text preprocessing and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52455"/>
              </p:ext>
            </p:extLst>
          </p:nvPr>
        </p:nvGraphicFramePr>
        <p:xfrm>
          <a:off x="1644812" y="2693586"/>
          <a:ext cx="6984778" cy="1381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5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278">
                  <a:extLst>
                    <a:ext uri="{9D8B030D-6E8A-4147-A177-3AD203B41FA5}">
                      <a16:colId xmlns:a16="http://schemas.microsoft.com/office/drawing/2014/main" val="9528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</a:t>
                      </a:r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7444800" cy="663174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Bag-of-words with multi-hot encoding</a:t>
            </a:r>
          </a:p>
          <a:p>
            <a:endParaRPr lang="nl-NL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EAAA90-7B60-4B60-98E6-74B2FBAC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56933"/>
              </p:ext>
            </p:extLst>
          </p:nvPr>
        </p:nvGraphicFramePr>
        <p:xfrm>
          <a:off x="1633660" y="5071576"/>
          <a:ext cx="6984778" cy="1381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5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278">
                  <a:extLst>
                    <a:ext uri="{9D8B030D-6E8A-4147-A177-3AD203B41FA5}">
                      <a16:colId xmlns:a16="http://schemas.microsoft.com/office/drawing/2014/main" val="95286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</a:t>
                      </a:r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70FD837-C49B-4B57-B0DF-3A9C93C2EE31}"/>
              </a:ext>
            </a:extLst>
          </p:cNvPr>
          <p:cNvSpPr txBox="1">
            <a:spLocks/>
          </p:cNvSpPr>
          <p:nvPr/>
        </p:nvSpPr>
        <p:spPr bwMode="auto">
          <a:xfrm>
            <a:off x="1403648" y="4408403"/>
            <a:ext cx="7444800" cy="6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0" indent="-342000" algn="l" defTabSz="457200" rtl="0" fontAlgn="base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Bag-of-words with frequency encoding</a:t>
            </a: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34424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Exercise: text preprocessing and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81377-7B66-4287-B366-F9EF70E78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3524"/>
              </p:ext>
            </p:extLst>
          </p:nvPr>
        </p:nvGraphicFramePr>
        <p:xfrm>
          <a:off x="1144351" y="4118816"/>
          <a:ext cx="7715249" cy="1381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99">
                  <a:extLst>
                    <a:ext uri="{9D8B030D-6E8A-4147-A177-3AD203B41FA5}">
                      <a16:colId xmlns:a16="http://schemas.microsoft.com/office/drawing/2014/main" val="952866641"/>
                    </a:ext>
                  </a:extLst>
                </a:gridCol>
                <a:gridCol w="1053790">
                  <a:extLst>
                    <a:ext uri="{9D8B030D-6E8A-4147-A177-3AD203B41FA5}">
                      <a16:colId xmlns:a16="http://schemas.microsoft.com/office/drawing/2014/main" val="223728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are_orange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orange_always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always_orange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the_cat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cat_ate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ate_the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the_orange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197465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Arial (Body)" charset="0"/>
              </a:rPr>
              <a:t>Bag-of-words with 2-gram multi-hot encoding</a:t>
            </a:r>
          </a:p>
          <a:p>
            <a:endParaRPr lang="en-US" sz="2000" b="0" dirty="0">
              <a:solidFill>
                <a:schemeClr val="bg1"/>
              </a:solidFill>
              <a:latin typeface="Arial (Body)" charset="0"/>
            </a:endParaRPr>
          </a:p>
          <a:p>
            <a:pPr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are_orange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orange_always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always_orange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pPr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the_cat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cat_ate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ate_the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the_orange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endParaRPr lang="en-US" sz="2000" b="0" dirty="0">
              <a:solidFill>
                <a:schemeClr val="bg1"/>
              </a:solidFill>
              <a:latin typeface="Arial (Body)" charset="0"/>
            </a:endParaRPr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30258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Dense models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Transformers (next week)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wspaper - S.S.Pennarossa S.S.Pennarossa">
            <a:extLst>
              <a:ext uri="{FF2B5EF4-FFF2-40B4-BE49-F238E27FC236}">
                <a16:creationId xmlns:a16="http://schemas.microsoft.com/office/drawing/2014/main" id="{E52F1F96-B169-4A23-9623-423587685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8"/>
          <a:stretch/>
        </p:blipFill>
        <p:spPr bwMode="auto">
          <a:xfrm>
            <a:off x="5940153" y="2057400"/>
            <a:ext cx="32038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Natural language = human language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Vocabulary changes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Grammar not well-defined</a:t>
            </a: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NLP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do something useful with natural language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≠  understanding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32" name="Picture 8" descr="Five tips for continuing conversations – Pomaka English">
            <a:extLst>
              <a:ext uri="{FF2B5EF4-FFF2-40B4-BE49-F238E27FC236}">
                <a16:creationId xmlns:a16="http://schemas.microsoft.com/office/drawing/2014/main" id="{4E2F5A5B-0C87-4AB5-AAFF-5231417E8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1"/>
          <a:stretch/>
        </p:blipFill>
        <p:spPr bwMode="auto">
          <a:xfrm>
            <a:off x="3491880" y="3413782"/>
            <a:ext cx="2586286" cy="18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Dense models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Transformers (next week)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 descr="Layers in a Neural Network explained - deeplizard">
            <a:extLst>
              <a:ext uri="{FF2B5EF4-FFF2-40B4-BE49-F238E27FC236}">
                <a16:creationId xmlns:a16="http://schemas.microsoft.com/office/drawing/2014/main" id="{87AE4C3D-0C44-4BE8-A243-CF8A4354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46155"/>
            <a:ext cx="3017912" cy="21351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8988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790" y="692696"/>
            <a:ext cx="7715250" cy="1223963"/>
          </a:xfrm>
        </p:spPr>
        <p:txBody>
          <a:bodyPr/>
          <a:lstStyle/>
          <a:p>
            <a:r>
              <a:rPr lang="en-US" dirty="0"/>
              <a:t>Dense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898FFC-DBC8-4BDF-9A14-D771E6CEB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3608" y="2030412"/>
            <a:ext cx="8100392" cy="4103987"/>
          </a:xfrm>
        </p:spPr>
        <p:txBody>
          <a:bodyPr>
            <a:normAutofit fontScale="85000"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Input: document encoded as bag-of-words</a:t>
            </a:r>
          </a:p>
          <a:p>
            <a:pPr lvl="1" indent="0">
              <a:buNone/>
            </a:pPr>
            <a:r>
              <a:rPr lang="en-US" sz="2100" dirty="0">
                <a:latin typeface="Arial (Body)" charset="0"/>
              </a:rPr>
              <a:t>	  Multi-hot: 	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,0…] </a:t>
            </a:r>
          </a:p>
          <a:p>
            <a:pPr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100" dirty="0">
                <a:latin typeface="Arial (Body)" charset="0"/>
              </a:rPr>
              <a:t>Frequency:	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,0…] </a:t>
            </a:r>
          </a:p>
          <a:p>
            <a:pPr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100" dirty="0" err="1">
                <a:latin typeface="Arial (Body)" charset="0"/>
              </a:rPr>
              <a:t>tf_idf</a:t>
            </a:r>
            <a:r>
              <a:rPr lang="en-US" sz="2100" dirty="0">
                <a:latin typeface="Arial (Body)" charset="0"/>
              </a:rPr>
              <a:t>: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[0,0,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2.4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,0,0,0,0,0,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,0…]</a:t>
            </a:r>
            <a:br>
              <a:rPr lang="en-US" dirty="0">
                <a:latin typeface="Arial (Body)" charset="0"/>
              </a:rPr>
            </a:b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Dense model:</a:t>
            </a:r>
            <a:endParaRPr lang="en-US" sz="2400" dirty="0"/>
          </a:p>
          <a:p>
            <a:pPr algn="l" fontAlgn="base"/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algn="l" fontAlgn="base"/>
            <a:r>
              <a:rPr lang="en-US" sz="21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model.add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(Dense(50, </a:t>
            </a:r>
            <a:r>
              <a:rPr lang="en-US" sz="21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input_shape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=(</a:t>
            </a:r>
            <a:r>
              <a:rPr lang="en-US" sz="21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n_words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,), activation='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relu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'))</a:t>
            </a:r>
          </a:p>
          <a:p>
            <a:pPr algn="l" fontAlgn="base"/>
            <a:r>
              <a:rPr lang="en-US" sz="21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model.add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(Dense(1, activation='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sigmoid</a:t>
            </a:r>
            <a:r>
              <a:rPr lang="en-US" sz="21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’))</a:t>
            </a:r>
          </a:p>
          <a:p>
            <a:pPr algn="l" fontAlgn="base"/>
            <a:endParaRPr lang="en-US" sz="16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Disadvantage: word order is lost </a:t>
            </a:r>
            <a:endParaRPr lang="en-US" sz="2400" dirty="0">
              <a:latin typeface="Arial (Body)" charset="0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  <a:sym typeface="Wingdings" panose="05000000000000000000" pitchFamily="2" charset="2"/>
              </a:rPr>
              <a:t>Partly solved with N-grams, but very short sequences</a:t>
            </a:r>
            <a:endParaRPr lang="en-US" sz="2100" dirty="0">
              <a:latin typeface="Arial (Body)" charset="0"/>
            </a:endParaRPr>
          </a:p>
          <a:p>
            <a:pPr algn="l" fontAlgn="base"/>
            <a:endParaRPr lang="en-US" sz="16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 fontAlgn="base"/>
            <a:endParaRPr lang="en-US" sz="16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nl-NL" sz="16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B4B6B22-ADD5-5BF5-FC6B-17EAA29B36A4}"/>
              </a:ext>
            </a:extLst>
          </p:cNvPr>
          <p:cNvSpPr/>
          <p:nvPr/>
        </p:nvSpPr>
        <p:spPr>
          <a:xfrm>
            <a:off x="4427984" y="3717032"/>
            <a:ext cx="2007111" cy="576064"/>
          </a:xfrm>
          <a:prstGeom prst="borderCallout1">
            <a:avLst>
              <a:gd name="adj1" fmla="val 100465"/>
              <a:gd name="adj2" fmla="val 49822"/>
              <a:gd name="adj3" fmla="val 162119"/>
              <a:gd name="adj4" fmla="val 516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Number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words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vocabulary</a:t>
            </a:r>
            <a:endParaRPr lang="nl-NL" sz="1700" dirty="0">
              <a:solidFill>
                <a:srgbClr val="67AE3E">
                  <a:lumMod val="75000"/>
                </a:srgbClr>
              </a:solidFill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Dense models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Transformers (next week)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 descr="An Introduction to Recurrent Neural Networks — DATA SCIENCE">
            <a:extLst>
              <a:ext uri="{FF2B5EF4-FFF2-40B4-BE49-F238E27FC236}">
                <a16:creationId xmlns:a16="http://schemas.microsoft.com/office/drawing/2014/main" id="{42C4D9C1-95C7-43FA-B180-C721A195B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1" t="4558" r="34683" b="21082"/>
          <a:stretch/>
        </p:blipFill>
        <p:spPr bwMode="auto">
          <a:xfrm>
            <a:off x="6588224" y="3933056"/>
            <a:ext cx="1872208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1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8053744" cy="4896544"/>
          </a:xfrm>
        </p:spPr>
        <p:txBody>
          <a:bodyPr>
            <a:normAutofit fontScale="6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Sequence processing: (bidirectional) LSTM</a:t>
            </a:r>
          </a:p>
          <a:p>
            <a:pPr algn="l"/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inputs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 =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keras.Input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shape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=(</a:t>
            </a:r>
            <a:r>
              <a:rPr lang="nl-NL" sz="2700" b="0" i="0" u="none" strike="noStrike" baseline="0" dirty="0">
                <a:solidFill>
                  <a:srgbClr val="005E00"/>
                </a:solidFill>
                <a:latin typeface="Consolas" panose="020B0609020204030204" pitchFamily="49" charset="0"/>
              </a:rPr>
              <a:t>None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,),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dtype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nl-NL" sz="2700" b="0" i="0" u="none" strike="noStrike" baseline="0" dirty="0">
                <a:solidFill>
                  <a:srgbClr val="218B21"/>
                </a:solidFill>
                <a:latin typeface="Consolas" panose="020B0609020204030204" pitchFamily="49" charset="0"/>
              </a:rPr>
              <a:t>"int64"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embedded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 =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tf.one_hot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inputs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depth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max_tokens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layers.Bidirectional</a:t>
            </a:r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27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32</a:t>
            </a:r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))(embedded)</a:t>
            </a:r>
          </a:p>
          <a:p>
            <a:pPr algn="l"/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layers.Dropout</a:t>
            </a:r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27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0.5</a:t>
            </a:r>
            <a:r>
              <a:rPr lang="en-US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)(x)</a:t>
            </a:r>
          </a:p>
          <a:p>
            <a:pPr algn="l"/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outputs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 =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nl-NL" sz="27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1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nl-NL" sz="27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activation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nl-NL" sz="2700" b="0" i="0" u="none" strike="noStrike" baseline="0" dirty="0">
                <a:solidFill>
                  <a:srgbClr val="218B21"/>
                </a:solidFill>
                <a:latin typeface="Consolas" panose="020B0609020204030204" pitchFamily="49" charset="0"/>
              </a:rPr>
              <a:t>"</a:t>
            </a:r>
            <a:r>
              <a:rPr lang="nl-NL" sz="2700" b="0" i="0" u="none" strike="noStrike" baseline="0" dirty="0" err="1">
                <a:solidFill>
                  <a:srgbClr val="218B21"/>
                </a:solidFill>
                <a:latin typeface="Consolas" panose="020B0609020204030204" pitchFamily="49" charset="0"/>
              </a:rPr>
              <a:t>sigmoid</a:t>
            </a:r>
            <a:r>
              <a:rPr lang="nl-NL" sz="2700" b="0" i="0" u="none" strike="noStrike" baseline="0" dirty="0">
                <a:solidFill>
                  <a:srgbClr val="218B21"/>
                </a:solidFill>
                <a:latin typeface="Consolas" panose="020B0609020204030204" pitchFamily="49" charset="0"/>
              </a:rPr>
              <a:t>"</a:t>
            </a:r>
            <a:r>
              <a:rPr lang="nl-NL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)(x)</a:t>
            </a:r>
          </a:p>
          <a:p>
            <a:pPr algn="l"/>
            <a:r>
              <a:rPr lang="sv-SE" sz="27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model = keras.Model(inputs, outputs)</a:t>
            </a:r>
          </a:p>
          <a:p>
            <a:pPr algn="l"/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One-hot encoding: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Each word is a vector with exactly one 1 </a:t>
            </a:r>
            <a:br>
              <a:rPr lang="en-US" sz="2900" dirty="0">
                <a:latin typeface="Arial (Body)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0, 0,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0, 0, …]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A sample (document) is a 2-dimensional vector</a:t>
            </a:r>
            <a:br>
              <a:rPr lang="en-US" sz="2900" dirty="0">
                <a:latin typeface="Arial (Body)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[[0, 0, 0, 0, 0,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, …], [0, 0, 0, 0, 0, 0, 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…], [0, 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0, 0, 0, 0, …], …]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A batch has a number of sequences with the same length</a:t>
            </a:r>
          </a:p>
          <a:p>
            <a:pPr marL="1266825" lvl="3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Use cut-off and padding with 0’s</a:t>
            </a:r>
          </a:p>
          <a:p>
            <a:pPr marL="1266825" lvl="3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One batch is for instance 256x20000x600 </a:t>
            </a:r>
            <a:r>
              <a:rPr lang="en-US" sz="2900" dirty="0">
                <a:latin typeface="Arial (Body)" charset="0"/>
                <a:sym typeface="Wingdings" panose="05000000000000000000" pitchFamily="2" charset="2"/>
              </a:rPr>
              <a:t> training is slow</a:t>
            </a:r>
            <a:r>
              <a:rPr lang="en-US" sz="2900" dirty="0">
                <a:latin typeface="Arial (Body)" charset="0"/>
              </a:rPr>
              <a:t>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824DB-8B74-4C8F-9EA5-DEC06A1C760E}"/>
              </a:ext>
            </a:extLst>
          </p:cNvPr>
          <p:cNvSpPr/>
          <p:nvPr/>
        </p:nvSpPr>
        <p:spPr>
          <a:xfrm>
            <a:off x="2643799" y="2060848"/>
            <a:ext cx="1728192" cy="504056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808459-AE23-4A6E-B0B9-9048A941B69E}"/>
              </a:ext>
            </a:extLst>
          </p:cNvPr>
          <p:cNvSpPr/>
          <p:nvPr/>
        </p:nvSpPr>
        <p:spPr>
          <a:xfrm>
            <a:off x="4788024" y="2060848"/>
            <a:ext cx="2736304" cy="504056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7647CC-60A9-4DEC-8F9A-7FCD38C98222}"/>
              </a:ext>
            </a:extLst>
          </p:cNvPr>
          <p:cNvSpPr/>
          <p:nvPr/>
        </p:nvSpPr>
        <p:spPr>
          <a:xfrm>
            <a:off x="2555776" y="2276872"/>
            <a:ext cx="5456593" cy="504056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noFill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AE7E65-5D69-E7F3-06BE-21255041CAA5}"/>
              </a:ext>
            </a:extLst>
          </p:cNvPr>
          <p:cNvSpPr/>
          <p:nvPr/>
        </p:nvSpPr>
        <p:spPr>
          <a:xfrm>
            <a:off x="3707904" y="6216649"/>
            <a:ext cx="4464496" cy="358563"/>
          </a:xfrm>
          <a:prstGeom prst="borderCallout1">
            <a:avLst>
              <a:gd name="adj1" fmla="val 1742"/>
              <a:gd name="adj2" fmla="val 47600"/>
              <a:gd name="adj3" fmla="val -43071"/>
              <a:gd name="adj4" fmla="val 466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samples x </a:t>
            </a:r>
            <a:r>
              <a:rPr lang="nl-NL" dirty="0" err="1">
                <a:solidFill>
                  <a:schemeClr val="bg1"/>
                </a:solidFill>
              </a:rPr>
              <a:t>max_tokens</a:t>
            </a:r>
            <a:r>
              <a:rPr lang="nl-NL" dirty="0">
                <a:solidFill>
                  <a:schemeClr val="bg1"/>
                </a:solidFill>
              </a:rPr>
              <a:t> x </a:t>
            </a:r>
            <a:r>
              <a:rPr lang="nl-NL" dirty="0" err="1">
                <a:solidFill>
                  <a:schemeClr val="bg1"/>
                </a:solidFill>
              </a:rPr>
              <a:t>sentence_length</a:t>
            </a:r>
            <a:endParaRPr lang="nl-NL" sz="1700" dirty="0">
              <a:solidFill>
                <a:srgbClr val="67AE3E">
                  <a:lumMod val="75000"/>
                </a:srgbClr>
              </a:solidFill>
              <a:latin typeface="Consolas" panose="020B0609020204030204" pitchFamily="49" charset="0"/>
              <a:ea typeface="ＭＳ Ｐゴシック" pitchFamily="-107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and Convnets for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(bidirectional) LSTM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(bidirectional) GRU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1D Convolutional Network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Disadvantage: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Slow because input is huge</a:t>
            </a:r>
            <a:br>
              <a:rPr lang="en-US" dirty="0">
                <a:latin typeface="Arial (Body)" charset="0"/>
              </a:rPr>
            </a:br>
            <a:r>
              <a:rPr lang="nl-NL" dirty="0"/>
              <a:t>samples x </a:t>
            </a:r>
            <a:r>
              <a:rPr lang="nl-NL" dirty="0" err="1"/>
              <a:t>max_tokens</a:t>
            </a:r>
            <a:r>
              <a:rPr lang="nl-NL" dirty="0"/>
              <a:t> x </a:t>
            </a:r>
            <a:r>
              <a:rPr lang="nl-NL" dirty="0" err="1"/>
              <a:t>sentence_length</a:t>
            </a:r>
            <a:endParaRPr lang="nl-NL" dirty="0">
              <a:solidFill>
                <a:srgbClr val="67AE3E">
                  <a:lumMod val="75000"/>
                </a:srgb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highlight>
                <a:srgbClr val="FF0000"/>
              </a:highlight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5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embedding vs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One-hot embedding: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Dog </a:t>
            </a:r>
            <a:br>
              <a:rPr lang="en-US" sz="1800" dirty="0">
                <a:latin typeface="Arial (Body)" charset="0"/>
              </a:rPr>
            </a:br>
            <a:r>
              <a:rPr lang="en-US" sz="1800" dirty="0">
                <a:latin typeface="Arial (Body)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0, 0, 0,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0, 0, …]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Cat </a:t>
            </a:r>
            <a:br>
              <a:rPr lang="en-US" sz="1800" dirty="0">
                <a:latin typeface="Arial (Body)" charset="0"/>
              </a:rPr>
            </a:br>
            <a:r>
              <a:rPr lang="en-US" sz="1800" dirty="0">
                <a:latin typeface="Arial (Body)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0, 0, 0, 0, 0, 0,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…]</a:t>
            </a:r>
          </a:p>
          <a:p>
            <a:pPr lvl="1" indent="0">
              <a:buNone/>
            </a:pPr>
            <a:endParaRPr lang="en-US" sz="1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Word embeddings: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Dog </a:t>
            </a:r>
          </a:p>
          <a:p>
            <a:pPr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[0.12, 0.30, 0.20, 0.24]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Cat 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[0.73, 0.13, 0.40, 0.44]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highlight>
                <a:srgbClr val="FF0000"/>
              </a:highlight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word embeddings">
            <a:extLst>
              <a:ext uri="{FF2B5EF4-FFF2-40B4-BE49-F238E27FC236}">
                <a16:creationId xmlns:a16="http://schemas.microsoft.com/office/drawing/2014/main" id="{FACC0D38-F764-49B7-A2E5-6ECF557D6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0" b="23234"/>
          <a:stretch/>
        </p:blipFill>
        <p:spPr bwMode="auto">
          <a:xfrm>
            <a:off x="7495475" y="1584186"/>
            <a:ext cx="860188" cy="25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ord embeddings">
            <a:extLst>
              <a:ext uri="{FF2B5EF4-FFF2-40B4-BE49-F238E27FC236}">
                <a16:creationId xmlns:a16="http://schemas.microsoft.com/office/drawing/2014/main" id="{266DEB92-C5E3-4716-8E10-0A16ED99F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3" t="33797" b="23234"/>
          <a:stretch/>
        </p:blipFill>
        <p:spPr bwMode="auto">
          <a:xfrm>
            <a:off x="7488311" y="4346537"/>
            <a:ext cx="1008112" cy="14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50" y="606424"/>
            <a:ext cx="7715250" cy="1223963"/>
          </a:xfrm>
        </p:spPr>
        <p:txBody>
          <a:bodyPr/>
          <a:lstStyle/>
          <a:p>
            <a:r>
              <a:rPr lang="en-US" dirty="0"/>
              <a:t>Advantages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Smaller representation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E.g. 20000 x 600 becomes 256 x 600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Vector distances can represent meaning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Similar words can have similar vectors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e.g. vector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cactus</a:t>
            </a:r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 closer to vector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aloe</a:t>
            </a:r>
            <a:r>
              <a:rPr lang="en-US" sz="2000" dirty="0">
                <a:latin typeface="Arial (Body)" charset="0"/>
                <a:sym typeface="Wingdings" panose="05000000000000000000" pitchFamily="2" charset="2"/>
              </a:rPr>
              <a:t> than to vector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Meaningful dimensions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Gender, singular/plural, …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Emerging, not hard-coded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highlight>
                <a:srgbClr val="FF0000"/>
              </a:highlight>
              <a:latin typeface="Arial (Body)" charset="0"/>
              <a:sym typeface="Wingdings" panose="05000000000000000000" pitchFamily="2" charset="2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2050" name="Picture 2" descr="toy word embedding space">
            <a:extLst>
              <a:ext uri="{FF2B5EF4-FFF2-40B4-BE49-F238E27FC236}">
                <a16:creationId xmlns:a16="http://schemas.microsoft.com/office/drawing/2014/main" id="{0866A20D-616B-419E-BA7A-B8AA3085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34378"/>
            <a:ext cx="2280938" cy="23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50" y="606424"/>
            <a:ext cx="7715250" cy="1223963"/>
          </a:xfrm>
        </p:spPr>
        <p:txBody>
          <a:bodyPr/>
          <a:lstStyle/>
          <a:p>
            <a:r>
              <a:rPr lang="en-US" dirty="0"/>
              <a:t>Advantages word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204E928-DCEB-49C0-9E8F-4067E5DD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7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72816"/>
            <a:ext cx="7444800" cy="4680520"/>
          </a:xfrm>
        </p:spPr>
        <p:txBody>
          <a:bodyPr>
            <a:normAutofit fontScale="92500" lnSpcReduction="10000"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44444"/>
                </a:solidFill>
                <a:latin typeface="+mn-lt"/>
                <a:cs typeface="Courier New" panose="02070309020205020404" pitchFamily="49" charset="0"/>
              </a:rPr>
              <a:t>Transform word indexes </a:t>
            </a:r>
            <a:r>
              <a:rPr lang="en-US" sz="2200" dirty="0">
                <a:solidFill>
                  <a:srgbClr val="444444"/>
                </a:solidFill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to word vector</a:t>
            </a:r>
          </a:p>
          <a:p>
            <a:pPr lvl="1" indent="0">
              <a:buNone/>
            </a:pPr>
            <a:r>
              <a:rPr lang="en-US" sz="1900" dirty="0">
                <a:latin typeface="Arial (Body)" charset="0"/>
                <a:cs typeface="Courier New" panose="02070309020205020404" pitchFamily="49" charset="0"/>
              </a:rPr>
              <a:t>[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17 321 490 21 339 3021 17 591 111 0 0 0]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</a:p>
          <a:p>
            <a:pPr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[[0.72, 0.34, 0.1, ..], [0.32, 0.70, …], …]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Initialize randomly, learn to structure space through backpropagation (more similar words get closer vectors)</a:t>
            </a:r>
          </a:p>
          <a:p>
            <a:pPr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inputs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keras.Input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(shape=(</a:t>
            </a:r>
            <a:r>
              <a:rPr lang="en-US" sz="1800" b="0" dirty="0">
                <a:solidFill>
                  <a:srgbClr val="218B21"/>
                </a:solidFill>
                <a:latin typeface="Consolas" panose="020B0609020204030204" pitchFamily="49" charset="0"/>
              </a:rPr>
              <a:t>None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,),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dtype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nsolas" panose="020B0609020204030204" pitchFamily="49" charset="0"/>
              </a:rPr>
              <a:t>"int64"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embedded =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layers.Embedding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input_dim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max_tokens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output_dim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80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256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input_length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1AE7"/>
                </a:solidFill>
                <a:latin typeface="Consolas" panose="020B0609020204030204" pitchFamily="49" charset="0"/>
              </a:rPr>
              <a:t>600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80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mask_zero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800" i="0" u="none" strike="noStrike" baseline="0" dirty="0">
                <a:solidFill>
                  <a:srgbClr val="005E0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)(inputs)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layers.Bidirectional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32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))(embedded)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layers.Dropout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0.5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)(x)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outputs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1AE7"/>
                </a:solidFill>
                <a:latin typeface="Consolas" panose="020B0609020204030204" pitchFamily="49" charset="0"/>
              </a:rPr>
              <a:t>1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, activation=</a:t>
            </a:r>
            <a:r>
              <a:rPr lang="en-US" sz="1800" b="0" i="0" u="none" strike="noStrike" baseline="0" dirty="0">
                <a:solidFill>
                  <a:srgbClr val="218B21"/>
                </a:solidFill>
                <a:latin typeface="Consolas" panose="020B0609020204030204" pitchFamily="49" charset="0"/>
              </a:rPr>
              <a:t>"sigmoid"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)(x)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model =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keras.Model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nsolas" panose="020B0609020204030204" pitchFamily="49" charset="0"/>
              </a:rPr>
              <a:t>(inputs, outputs)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792393A-DFAC-421B-9DE4-E1D40AE16321}"/>
              </a:ext>
            </a:extLst>
          </p:cNvPr>
          <p:cNvSpPr/>
          <p:nvPr/>
        </p:nvSpPr>
        <p:spPr>
          <a:xfrm>
            <a:off x="129043" y="3562911"/>
            <a:ext cx="1584176" cy="601989"/>
          </a:xfrm>
          <a:prstGeom prst="borderCallout1">
            <a:avLst>
              <a:gd name="adj1" fmla="val 104017"/>
              <a:gd name="adj2" fmla="val 49854"/>
              <a:gd name="adj3" fmla="val 240180"/>
              <a:gd name="adj4" fmla="val 1082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Length of word vector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20320F-5B48-4ACB-9DC5-5FC958C8AB6F}"/>
              </a:ext>
            </a:extLst>
          </p:cNvPr>
          <p:cNvSpPr/>
          <p:nvPr/>
        </p:nvSpPr>
        <p:spPr>
          <a:xfrm>
            <a:off x="6726239" y="3557335"/>
            <a:ext cx="1446162" cy="601989"/>
          </a:xfrm>
          <a:prstGeom prst="borderCallout1">
            <a:avLst>
              <a:gd name="adj1" fmla="val 102165"/>
              <a:gd name="adj2" fmla="val 49871"/>
              <a:gd name="adj3" fmla="val 192015"/>
              <a:gd name="adj4" fmla="val 114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Size of the </a:t>
            </a:r>
            <a:r>
              <a:rPr lang="en-US" dirty="0" err="1">
                <a:solidFill>
                  <a:schemeClr val="bg1"/>
                </a:solidFill>
              </a:rPr>
              <a:t>vocabiary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9503C8E-F2DF-46C5-B697-8279BCC68DA1}"/>
              </a:ext>
            </a:extLst>
          </p:cNvPr>
          <p:cNvSpPr/>
          <p:nvPr/>
        </p:nvSpPr>
        <p:spPr>
          <a:xfrm>
            <a:off x="6696330" y="5486201"/>
            <a:ext cx="2193415" cy="967136"/>
          </a:xfrm>
          <a:prstGeom prst="borderCallout1">
            <a:avLst>
              <a:gd name="adj1" fmla="val 49453"/>
              <a:gd name="adj2" fmla="val -337"/>
              <a:gd name="adj3" fmla="val -33467"/>
              <a:gd name="adj4" fmla="val -105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sure padding (trailing 0’s) is not used in training.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779EB39-3F56-5D8B-6971-CD4C97EF3B70}"/>
              </a:ext>
            </a:extLst>
          </p:cNvPr>
          <p:cNvSpPr/>
          <p:nvPr/>
        </p:nvSpPr>
        <p:spPr>
          <a:xfrm>
            <a:off x="2555776" y="3579733"/>
            <a:ext cx="2092745" cy="601989"/>
          </a:xfrm>
          <a:prstGeom prst="borderCallout1">
            <a:avLst>
              <a:gd name="adj1" fmla="val 102165"/>
              <a:gd name="adj2" fmla="val 49871"/>
              <a:gd name="adj3" fmla="val 225359"/>
              <a:gd name="adj4" fmla="val 586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words in sequences</a:t>
            </a:r>
          </a:p>
        </p:txBody>
      </p:sp>
    </p:spTree>
    <p:extLst>
      <p:ext uri="{BB962C8B-B14F-4D97-AF65-F5344CB8AC3E}">
        <p14:creationId xmlns:p14="http://schemas.microsoft.com/office/powerpoint/2010/main" val="357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Meaning/embedding not specific for data set or task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Use existing embedding</a:t>
            </a:r>
            <a:endParaRPr lang="en-US" dirty="0">
              <a:latin typeface="Arial (Body)" charset="0"/>
            </a:endParaRP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Get embedding matrix: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pretrained vector for each word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Initialize embedding with matrix</a:t>
            </a:r>
          </a:p>
          <a:p>
            <a:pPr marL="1085850" lvl="2" indent="-457200">
              <a:buFont typeface="+mj-lt"/>
              <a:buAutoNum type="arabicPeriod"/>
            </a:pPr>
            <a:r>
              <a:rPr lang="en-US" sz="2000" dirty="0">
                <a:latin typeface="Arial (Body)" charset="0"/>
              </a:rPr>
              <a:t>Fix embedding (layer not trainable)</a:t>
            </a:r>
          </a:p>
          <a:p>
            <a:pPr lvl="2" indent="0">
              <a:buNone/>
            </a:pPr>
            <a:endParaRPr lang="en-US" sz="2400" dirty="0">
              <a:latin typeface="Arial (Body)" charset="0"/>
            </a:endParaRPr>
          </a:p>
          <a:p>
            <a:pPr algn="l"/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embedding_layer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layers.Embedding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max_tokens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embedding_dim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embeddings_initializer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keras.initializers.Constant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embedding_matrix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trainable=</a:t>
            </a:r>
            <a:r>
              <a:rPr lang="en-US" sz="1700" b="0" dirty="0">
                <a:solidFill>
                  <a:srgbClr val="218B21"/>
                </a:solidFill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mask_zero</a:t>
            </a:r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rgbClr val="218B21"/>
                </a:solidFill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sz="1600" b="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NLP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Text classification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Content filtering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Sentiment analysis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Translation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Summarization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7A0B68-A113-4C85-BF42-8AA3B1AC51B9}"/>
              </a:ext>
            </a:extLst>
          </p:cNvPr>
          <p:cNvSpPr/>
          <p:nvPr/>
        </p:nvSpPr>
        <p:spPr>
          <a:xfrm>
            <a:off x="5014657" y="1666465"/>
            <a:ext cx="1184096" cy="5855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bg1"/>
                </a:solidFill>
              </a:rPr>
              <a:t>Sports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062875-255B-4FE3-8366-FEBA683104AD}"/>
              </a:ext>
            </a:extLst>
          </p:cNvPr>
          <p:cNvSpPr/>
          <p:nvPr/>
        </p:nvSpPr>
        <p:spPr>
          <a:xfrm>
            <a:off x="6327778" y="1231661"/>
            <a:ext cx="1343564" cy="5855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Economy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D05257-1B69-40ED-B6CD-C0A1353723C0}"/>
              </a:ext>
            </a:extLst>
          </p:cNvPr>
          <p:cNvSpPr/>
          <p:nvPr/>
        </p:nvSpPr>
        <p:spPr>
          <a:xfrm>
            <a:off x="6268149" y="1910103"/>
            <a:ext cx="1867341" cy="5855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Entertainment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3" descr="Afbeeldingsresultaat voor smiley icon">
            <a:extLst>
              <a:ext uri="{FF2B5EF4-FFF2-40B4-BE49-F238E27FC236}">
                <a16:creationId xmlns:a16="http://schemas.microsoft.com/office/drawing/2014/main" id="{C54BBE68-5FF9-4C64-9A2A-8DCB4452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4"/>
          <a:stretch/>
        </p:blipFill>
        <p:spPr bwMode="auto">
          <a:xfrm>
            <a:off x="5148064" y="3440407"/>
            <a:ext cx="2116783" cy="9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Afbeeldingsresultaat voor filtering icon">
            <a:extLst>
              <a:ext uri="{FF2B5EF4-FFF2-40B4-BE49-F238E27FC236}">
                <a16:creationId xmlns:a16="http://schemas.microsoft.com/office/drawing/2014/main" id="{C858E723-C970-4F6D-83B8-2A30E40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79" y="2759804"/>
            <a:ext cx="669196" cy="6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Afbeeldingsresultaat voor check mark cross">
            <a:extLst>
              <a:ext uri="{FF2B5EF4-FFF2-40B4-BE49-F238E27FC236}">
                <a16:creationId xmlns:a16="http://schemas.microsoft.com/office/drawing/2014/main" id="{D88ABF25-C3A5-4683-9B85-A831E1377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6"/>
          <a:stretch/>
        </p:blipFill>
        <p:spPr bwMode="auto">
          <a:xfrm>
            <a:off x="6060515" y="2814536"/>
            <a:ext cx="939045" cy="5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52F09F-A8FC-428C-AA77-982D8A5536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63" t="26552" r="10372" b="23247"/>
          <a:stretch/>
        </p:blipFill>
        <p:spPr>
          <a:xfrm>
            <a:off x="5002213" y="4442500"/>
            <a:ext cx="2522170" cy="907981"/>
          </a:xfrm>
          <a:prstGeom prst="rect">
            <a:avLst/>
          </a:prstGeom>
        </p:spPr>
      </p:pic>
      <p:pic>
        <p:nvPicPr>
          <p:cNvPr id="2056" name="Picture 8" descr="Automatic Text Summarization Using TextRank Algorithm">
            <a:extLst>
              <a:ext uri="{FF2B5EF4-FFF2-40B4-BE49-F238E27FC236}">
                <a16:creationId xmlns:a16="http://schemas.microsoft.com/office/drawing/2014/main" id="{DFF2D43C-9E00-4B17-84F5-5F06B495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68" y="5319556"/>
            <a:ext cx="2638860" cy="152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pretrained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solidFill>
                  <a:schemeClr val="bg2"/>
                </a:solidFill>
                <a:latin typeface="Arial (Body)" charset="0"/>
              </a:rPr>
              <a:t>word2vec: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made by Google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based on </a:t>
            </a:r>
            <a:r>
              <a:rPr lang="en-US" sz="2000">
                <a:latin typeface="Arial (Body)" charset="0"/>
              </a:rPr>
              <a:t>news data </a:t>
            </a:r>
            <a:endParaRPr lang="en-US" sz="20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vector length 300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0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 err="1">
                <a:solidFill>
                  <a:schemeClr val="bg2"/>
                </a:solidFill>
                <a:latin typeface="Arial (Body)" charset="0"/>
              </a:rPr>
              <a:t>GloVe</a:t>
            </a:r>
            <a:r>
              <a:rPr lang="en-US" sz="2400" dirty="0">
                <a:latin typeface="Arial (Body)" charset="0"/>
              </a:rPr>
              <a:t>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made by Stanford,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based on various sources (various versions available), such as Wikipedia and WWW crawl and Twitter,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vector length 25-300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pic>
        <p:nvPicPr>
          <p:cNvPr id="1026" name="Picture 2" descr="Software - The Stanford Natural Language Processing Group">
            <a:extLst>
              <a:ext uri="{FF2B5EF4-FFF2-40B4-BE49-F238E27FC236}">
                <a16:creationId xmlns:a16="http://schemas.microsoft.com/office/drawing/2014/main" id="{3BBE4039-396E-4791-9919-0AC14B30A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7" b="24103"/>
          <a:stretch/>
        </p:blipFill>
        <p:spPr bwMode="auto">
          <a:xfrm>
            <a:off x="6372200" y="3410373"/>
            <a:ext cx="2193032" cy="13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76B2A9-5E30-477E-9445-343A8369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642"/>
            <a:ext cx="1020082" cy="10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word embeddings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Advantages?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Less training and data needed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Based on large corpus</a:t>
            </a: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Disadvantages?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Not specialized for your task (e.g. sentiment analysis)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Not specialized for your texts (e.g. reviews)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for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5038" y="2636912"/>
            <a:ext cx="7444800" cy="31811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Dense models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Recurrent Neural Networks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Transformers (next week)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Transformers transformer Titan Class junior 48 cm geel">
            <a:extLst>
              <a:ext uri="{FF2B5EF4-FFF2-40B4-BE49-F238E27FC236}">
                <a16:creationId xmlns:a16="http://schemas.microsoft.com/office/drawing/2014/main" id="{5476D311-E735-4DD3-A92B-B88575EE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7" y="3736138"/>
            <a:ext cx="2133601" cy="26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2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689" y="2140917"/>
            <a:ext cx="7444800" cy="4422924"/>
          </a:xfrm>
        </p:spPr>
        <p:txBody>
          <a:bodyPr>
            <a:normAutofit/>
          </a:bodyPr>
          <a:lstStyle/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Kahoot! – Quizzen spelen en maken - Apps op Google Play">
            <a:extLst>
              <a:ext uri="{FF2B5EF4-FFF2-40B4-BE49-F238E27FC236}">
                <a16:creationId xmlns:a16="http://schemas.microsoft.com/office/drawing/2014/main" id="{B97BD9A0-F95E-410A-AB1C-827D2603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77" y="2852936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7E1-86A0-46C6-9EBC-880D56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BD10-E6D7-4A6F-8522-A2D67A2B0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FBC8-5C26-40E2-96A0-7BE372D4A9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824536"/>
          </a:xfrm>
        </p:spPr>
        <p:txBody>
          <a:bodyPr>
            <a:normAutofit fontScale="62500" lnSpcReduction="20000"/>
          </a:bodyPr>
          <a:lstStyle/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/>
            <a:r>
              <a:rPr lang="en-US" sz="2900" dirty="0">
                <a:latin typeface="Arial (Body)" charset="0"/>
              </a:rPr>
              <a:t>Normalization/standardization</a:t>
            </a:r>
          </a:p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2"/>
            </a:pPr>
            <a:r>
              <a:rPr lang="en-US" sz="2900" dirty="0">
                <a:latin typeface="Arial (Body)" charset="0"/>
              </a:rPr>
              <a:t>Tokenization</a:t>
            </a:r>
          </a:p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“the” “quick” “brown” “fox” “jumps” “over” “the” “lazy” “dog”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3"/>
            </a:pPr>
            <a:r>
              <a:rPr lang="en-US" sz="2900" dirty="0">
                <a:latin typeface="Arial (Body)" charset="0"/>
              </a:rPr>
              <a:t>Indexing</a:t>
            </a:r>
          </a:p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17 321 490 21 339 3021 17 591 111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marL="457200" lvl="1" indent="-457200">
              <a:buFont typeface="+mj-lt"/>
              <a:buAutoNum type="arabicPeriod" startAt="4"/>
            </a:pPr>
            <a:r>
              <a:rPr lang="en-US" sz="2900" dirty="0">
                <a:latin typeface="Arial (Body)" charset="0"/>
              </a:rPr>
              <a:t>Encoding</a:t>
            </a:r>
          </a:p>
          <a:p>
            <a:pPr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[[0,0,0,0,1,0], [[0,1,0,0,0,0], [[1,0,0,0,0,0], …]</a:t>
            </a: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457200" lvl="1" indent="-457200"/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Normalization/standardization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Lowercase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the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Remove punctuation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 ? “ …</a:t>
            </a: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Convert special characters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résumé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resume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Stemming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foxes =&gt; fox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approximation 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approximat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	Disadvantage: information is lost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	Advantage: less training data needed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342900" lvl="1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268761"/>
            <a:ext cx="7444800" cy="5452714"/>
          </a:xfrm>
        </p:spPr>
        <p:txBody>
          <a:bodyPr>
            <a:normAutofit fontScale="55000" lnSpcReduction="20000"/>
          </a:bodyPr>
          <a:lstStyle/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</a:t>
            </a:r>
          </a:p>
          <a:p>
            <a:pPr lvl="1" indent="0">
              <a:buNone/>
            </a:pPr>
            <a:endParaRPr lang="en-US" sz="36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(Body)" charset="0"/>
              </a:rPr>
              <a:t>Words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“the” “quick” “brown” “fox” “jumps” “over” “the” “lazy” “dog”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(Body)" charset="0"/>
              </a:rPr>
              <a:t>N-grams: sequences of N words</a:t>
            </a:r>
          </a:p>
          <a:p>
            <a:pPr lvl="1" indent="0">
              <a:buNone/>
            </a:pPr>
            <a:r>
              <a:rPr lang="en-US" sz="3600" dirty="0">
                <a:latin typeface="Arial (Body)" charset="0"/>
              </a:rPr>
              <a:t>2-grams: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“the quick” “quick brown” “brown fox” “fox jumps” “jumps over” “over the” “the lazy” “lazy dog”</a:t>
            </a:r>
          </a:p>
          <a:p>
            <a:pPr lvl="1" indent="0">
              <a:buNone/>
            </a:pPr>
            <a:r>
              <a:rPr lang="en-US" sz="3600" dirty="0">
                <a:latin typeface="Arial (Body)" charset="0"/>
              </a:rPr>
              <a:t>3-grams: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“the quick brown” “quick brown fox” “brown fox jumps” “fox jumps over” “jumps over the” “over the lazy” “the lazy dog”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 (Body)" charset="0"/>
              </a:rPr>
              <a:t>Characters</a:t>
            </a:r>
          </a:p>
          <a:p>
            <a:pPr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“t” “h” “e” “q” “u” “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” “c” “k” “b”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342900" lvl="1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Assign number to each token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17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quick  321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Use only N most frequent tokens (e.g. 10000)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</a:rPr>
              <a:t>	other tokens get index 1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Create vectors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</a:rPr>
              <a:t>	</a:t>
            </a:r>
            <a:r>
              <a:rPr lang="en-US" dirty="0">
                <a:latin typeface="Arial (Body)" charset="0"/>
                <a:cs typeface="Courier New" panose="02070309020205020404" pitchFamily="49" charset="0"/>
              </a:rPr>
              <a:t>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17 321 490 21 339 3021 17 591 111]</a:t>
            </a:r>
            <a:endParaRPr lang="en-US" dirty="0">
              <a:latin typeface="Arial (Body)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If fixed length needed, pad with 0’s: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</a:rPr>
              <a:t>	Length 12: </a:t>
            </a:r>
          </a:p>
          <a:p>
            <a:pPr lvl="1" indent="0">
              <a:buNone/>
            </a:pPr>
            <a:r>
              <a:rPr lang="en-US" dirty="0">
                <a:latin typeface="Arial (Body)" charset="0"/>
                <a:cs typeface="Courier New" panose="02070309020205020404" pitchFamily="49" charset="0"/>
              </a:rPr>
              <a:t>	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17 321 490 21 339 3021 17 591 111 0 0 0]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in </a:t>
            </a:r>
            <a:r>
              <a:rPr lang="en-US" dirty="0" err="1"/>
              <a:t>Keras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5038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170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tensorflow.keras.layers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70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TextVectorization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>
              <a:buNone/>
            </a:pP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 = ['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brown dog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jumps.</a:t>
            </a:r>
            <a:r>
              <a:rPr lang="en-US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','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Dog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jumps over the fox.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']</a:t>
            </a:r>
          </a:p>
          <a:p>
            <a:pPr lvl="1" indent="0">
              <a:buNone/>
            </a:pPr>
            <a:r>
              <a:rPr lang="en-US" sz="170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text_vectorization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70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TextVectorization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70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output_mode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700" i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70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text_vectorization.adapt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(dataset)</a:t>
            </a:r>
          </a:p>
          <a:p>
            <a:pPr lvl="1" indent="0">
              <a:buNone/>
            </a:pP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 = '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quick brown dog jumps.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encoded_text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text_vectorization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(text) </a:t>
            </a:r>
          </a:p>
          <a:p>
            <a:pPr lvl="1" indent="0">
              <a:buNone/>
            </a:pP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7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encoded_text</a:t>
            </a:r>
            <a:r>
              <a:rPr lang="en-US" sz="17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lvl="1" indent="0">
              <a:buNone/>
            </a:pPr>
            <a:endParaRPr lang="en-US" sz="1700" dirty="0">
              <a:solidFill>
                <a:srgbClr val="444444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E5B1B593-AEC5-4495-96EB-B6FB4E336E17}"/>
              </a:ext>
            </a:extLst>
          </p:cNvPr>
          <p:cNvSpPr/>
          <p:nvPr/>
        </p:nvSpPr>
        <p:spPr>
          <a:xfrm>
            <a:off x="6623720" y="3280792"/>
            <a:ext cx="2520280" cy="1440160"/>
          </a:xfrm>
          <a:prstGeom prst="borderCallout1">
            <a:avLst>
              <a:gd name="adj1" fmla="val 1978"/>
              <a:gd name="adj2" fmla="val -725"/>
              <a:gd name="adj3" fmla="val -8247"/>
              <a:gd name="adj4" fmla="val -2880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Default: lowercase, remove </a:t>
            </a:r>
            <a:r>
              <a:rPr lang="en-US" dirty="0" err="1">
                <a:solidFill>
                  <a:schemeClr val="bg1"/>
                </a:solidFill>
              </a:rPr>
              <a:t>punctuaction</a:t>
            </a:r>
            <a:r>
              <a:rPr lang="en-US" dirty="0">
                <a:solidFill>
                  <a:schemeClr val="bg1"/>
                </a:solidFill>
              </a:rPr>
              <a:t>, split on whitespace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There are many alternative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8BB4B-BCFC-46F1-993D-9CAF2F7B7061}"/>
              </a:ext>
            </a:extLst>
          </p:cNvPr>
          <p:cNvSpPr/>
          <p:nvPr/>
        </p:nvSpPr>
        <p:spPr>
          <a:xfrm>
            <a:off x="1450650" y="5661248"/>
            <a:ext cx="7103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indent="0">
              <a:buNone/>
            </a:pP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tf.Tensor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([2 1 7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shape=(5,), </a:t>
            </a: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dtype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=int64)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854CD2B-E6C2-4E21-BC35-C09C5ABAFDC3}"/>
              </a:ext>
            </a:extLst>
          </p:cNvPr>
          <p:cNvSpPr/>
          <p:nvPr/>
        </p:nvSpPr>
        <p:spPr>
          <a:xfrm>
            <a:off x="1763688" y="4889104"/>
            <a:ext cx="1728192" cy="601989"/>
          </a:xfrm>
          <a:prstGeom prst="borderCallout1">
            <a:avLst>
              <a:gd name="adj1" fmla="val 89198"/>
              <a:gd name="adj2" fmla="val 99442"/>
              <a:gd name="adj3" fmla="val 166083"/>
              <a:gd name="adj4" fmla="val 10866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 for unknown word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E95714B-39AC-2BB9-9C43-38F151DE1F39}"/>
              </a:ext>
            </a:extLst>
          </p:cNvPr>
          <p:cNvSpPr/>
          <p:nvPr/>
        </p:nvSpPr>
        <p:spPr>
          <a:xfrm>
            <a:off x="6624228" y="992183"/>
            <a:ext cx="1728192" cy="601989"/>
          </a:xfrm>
          <a:prstGeom prst="borderCallout1">
            <a:avLst>
              <a:gd name="adj1" fmla="val 92903"/>
              <a:gd name="adj2" fmla="val 52984"/>
              <a:gd name="adj3" fmla="val 179050"/>
              <a:gd name="adj4" fmla="val 196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Preprocessing module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F0FC897-867B-6238-B6C8-5B029F959D6A}"/>
              </a:ext>
            </a:extLst>
          </p:cNvPr>
          <p:cNvSpPr/>
          <p:nvPr/>
        </p:nvSpPr>
        <p:spPr>
          <a:xfrm>
            <a:off x="5002212" y="4437112"/>
            <a:ext cx="1874044" cy="1053980"/>
          </a:xfrm>
          <a:prstGeom prst="borderCallout1">
            <a:avLst>
              <a:gd name="adj1" fmla="val 283"/>
              <a:gd name="adj2" fmla="val 47177"/>
              <a:gd name="adj3" fmla="val -79526"/>
              <a:gd name="adj4" fmla="val 188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vocabulary: give each token a number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7D36665C-DF83-98A6-C9CA-8076B6463E44}"/>
              </a:ext>
            </a:extLst>
          </p:cNvPr>
          <p:cNvSpPr/>
          <p:nvPr/>
        </p:nvSpPr>
        <p:spPr>
          <a:xfrm>
            <a:off x="3774539" y="4825223"/>
            <a:ext cx="1114034" cy="601989"/>
          </a:xfrm>
          <a:prstGeom prst="borderCallout1">
            <a:avLst>
              <a:gd name="adj1" fmla="val 283"/>
              <a:gd name="adj2" fmla="val 47177"/>
              <a:gd name="adj3" fmla="val -87695"/>
              <a:gd name="adj4" fmla="val 187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 to new data</a:t>
            </a:r>
          </a:p>
        </p:txBody>
      </p:sp>
    </p:spTree>
    <p:extLst>
      <p:ext uri="{BB962C8B-B14F-4D97-AF65-F5344CB8AC3E}">
        <p14:creationId xmlns:p14="http://schemas.microsoft.com/office/powerpoint/2010/main" val="17045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14715</TotalTime>
  <Words>2101</Words>
  <Application>Microsoft Office PowerPoint</Application>
  <PresentationFormat>On-screen Show (4:3)</PresentationFormat>
  <Paragraphs>603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Arial (Body)</vt:lpstr>
      <vt:lpstr>Arial Narrow</vt:lpstr>
      <vt:lpstr>Calibri</vt:lpstr>
      <vt:lpstr>Consolas</vt:lpstr>
      <vt:lpstr>Courier New</vt:lpstr>
      <vt:lpstr>Lucida Grande</vt:lpstr>
      <vt:lpstr>Wingdings</vt:lpstr>
      <vt:lpstr>Inholland corporate</vt:lpstr>
      <vt:lpstr>Deep Learning</vt:lpstr>
      <vt:lpstr>Natural Language Processing (NLP)</vt:lpstr>
      <vt:lpstr>Some NLP Tasks</vt:lpstr>
      <vt:lpstr>Text preprocessing</vt:lpstr>
      <vt:lpstr>Text preprocessing</vt:lpstr>
      <vt:lpstr>Normalization/standardization</vt:lpstr>
      <vt:lpstr>Tokenization</vt:lpstr>
      <vt:lpstr>Indexing</vt:lpstr>
      <vt:lpstr>Text preprocessing in Keras</vt:lpstr>
      <vt:lpstr>Text preprocessing</vt:lpstr>
      <vt:lpstr>Bag-of-word representations</vt:lpstr>
      <vt:lpstr>Bag-of-word representations</vt:lpstr>
      <vt:lpstr>Bag-of-word representations</vt:lpstr>
      <vt:lpstr>Bag-of-word representations</vt:lpstr>
      <vt:lpstr>Exercise: text preprocessing and encoding</vt:lpstr>
      <vt:lpstr>Exercise: text preprocessing and encoding</vt:lpstr>
      <vt:lpstr>Exercise: text preprocessing and encoding</vt:lpstr>
      <vt:lpstr>Exercise: text preprocessing and encoding</vt:lpstr>
      <vt:lpstr>Deep Learning models for text</vt:lpstr>
      <vt:lpstr>Deep Learning models for text</vt:lpstr>
      <vt:lpstr>Dense model</vt:lpstr>
      <vt:lpstr>Deep Learning models for text</vt:lpstr>
      <vt:lpstr>RNN</vt:lpstr>
      <vt:lpstr>RNNs and Convnets for text</vt:lpstr>
      <vt:lpstr>One-hot embedding vs word embeddings</vt:lpstr>
      <vt:lpstr>Advantages word embeddings</vt:lpstr>
      <vt:lpstr>Advantages word embeddings</vt:lpstr>
      <vt:lpstr>Learning word embeddings</vt:lpstr>
      <vt:lpstr>Using pretrained word embeddings</vt:lpstr>
      <vt:lpstr>Popular pretrained word embeddings</vt:lpstr>
      <vt:lpstr>Using pretrained word embeddings</vt:lpstr>
      <vt:lpstr>Deep Learning models for text</vt:lpstr>
      <vt:lpstr>Test your understanding!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David Out (22056963)</cp:lastModifiedBy>
  <cp:revision>393</cp:revision>
  <dcterms:created xsi:type="dcterms:W3CDTF">2012-06-27T13:32:54Z</dcterms:created>
  <dcterms:modified xsi:type="dcterms:W3CDTF">2025-03-27T12:32:34Z</dcterms:modified>
</cp:coreProperties>
</file>