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9" r:id="rId2"/>
    <p:sldId id="314" r:id="rId3"/>
    <p:sldId id="322" r:id="rId4"/>
    <p:sldId id="324" r:id="rId5"/>
    <p:sldId id="325" r:id="rId6"/>
    <p:sldId id="326" r:id="rId7"/>
    <p:sldId id="323" r:id="rId8"/>
    <p:sldId id="327" r:id="rId9"/>
    <p:sldId id="328" r:id="rId10"/>
    <p:sldId id="331" r:id="rId11"/>
    <p:sldId id="349" r:id="rId12"/>
    <p:sldId id="350" r:id="rId13"/>
    <p:sldId id="351" r:id="rId14"/>
    <p:sldId id="352" r:id="rId15"/>
    <p:sldId id="353" r:id="rId16"/>
    <p:sldId id="354" r:id="rId17"/>
    <p:sldId id="367" r:id="rId18"/>
    <p:sldId id="262" r:id="rId19"/>
    <p:sldId id="372" r:id="rId20"/>
    <p:sldId id="374" r:id="rId21"/>
    <p:sldId id="375" r:id="rId22"/>
    <p:sldId id="366" r:id="rId23"/>
    <p:sldId id="376" r:id="rId24"/>
    <p:sldId id="377" r:id="rId25"/>
    <p:sldId id="378" r:id="rId26"/>
    <p:sldId id="359" r:id="rId27"/>
    <p:sldId id="360" r:id="rId28"/>
    <p:sldId id="361" r:id="rId29"/>
    <p:sldId id="362" r:id="rId30"/>
    <p:sldId id="363" r:id="rId31"/>
    <p:sldId id="364" r:id="rId32"/>
    <p:sldId id="368" r:id="rId33"/>
    <p:sldId id="355" r:id="rId34"/>
    <p:sldId id="358" r:id="rId35"/>
    <p:sldId id="356" r:id="rId36"/>
    <p:sldId id="3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512D3-7F05-40E3-BDBB-7C62EDDE6099}" v="13" dt="2025-02-12T15:09:21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2" autoAdjust="0"/>
    <p:restoredTop sz="92139" autoAdjust="0"/>
  </p:normalViewPr>
  <p:slideViewPr>
    <p:cSldViewPr>
      <p:cViewPr varScale="1">
        <p:scale>
          <a:sx n="55" d="100"/>
          <a:sy n="55" d="100"/>
        </p:scale>
        <p:origin x="4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Hollink" userId="d6528aa8-57f8-4f7f-8002-560e631d30ba" providerId="ADAL" clId="{A5DF47E2-39E3-458B-B156-0758E05E50D7}"/>
    <pc:docChg chg="addSld delSld modSld sldOrd">
      <pc:chgData name="Vera Hollink" userId="d6528aa8-57f8-4f7f-8002-560e631d30ba" providerId="ADAL" clId="{A5DF47E2-39E3-458B-B156-0758E05E50D7}" dt="2021-11-02T10:22:21.439" v="849" actId="1076"/>
      <pc:docMkLst>
        <pc:docMk/>
      </pc:docMkLst>
      <pc:sldChg chg="modSp modAnim">
        <pc:chgData name="Vera Hollink" userId="d6528aa8-57f8-4f7f-8002-560e631d30ba" providerId="ADAL" clId="{A5DF47E2-39E3-458B-B156-0758E05E50D7}" dt="2021-11-02T09:34:22.823" v="0" actId="20577"/>
        <pc:sldMkLst>
          <pc:docMk/>
          <pc:sldMk cId="1605724904" sldId="349"/>
        </pc:sldMkLst>
      </pc:sldChg>
      <pc:sldChg chg="addSp delSp modSp modAnim">
        <pc:chgData name="Vera Hollink" userId="d6528aa8-57f8-4f7f-8002-560e631d30ba" providerId="ADAL" clId="{A5DF47E2-39E3-458B-B156-0758E05E50D7}" dt="2021-11-02T09:37:11.403" v="127" actId="20577"/>
        <pc:sldMkLst>
          <pc:docMk/>
          <pc:sldMk cId="2592955736" sldId="350"/>
        </pc:sldMkLst>
      </pc:sldChg>
      <pc:sldChg chg="addSp delSp modSp modAnim">
        <pc:chgData name="Vera Hollink" userId="d6528aa8-57f8-4f7f-8002-560e631d30ba" providerId="ADAL" clId="{A5DF47E2-39E3-458B-B156-0758E05E50D7}" dt="2021-11-02T09:46:02.715" v="366"/>
        <pc:sldMkLst>
          <pc:docMk/>
          <pc:sldMk cId="2932170871" sldId="351"/>
        </pc:sldMkLst>
      </pc:sldChg>
      <pc:sldChg chg="modSp add modAnim">
        <pc:chgData name="Vera Hollink" userId="d6528aa8-57f8-4f7f-8002-560e631d30ba" providerId="ADAL" clId="{A5DF47E2-39E3-458B-B156-0758E05E50D7}" dt="2021-11-02T10:02:31.475" v="802" actId="20577"/>
        <pc:sldMkLst>
          <pc:docMk/>
          <pc:sldMk cId="2080901617" sldId="352"/>
        </pc:sldMkLst>
      </pc:sldChg>
      <pc:sldChg chg="addSp delSp modSp modAnim">
        <pc:chgData name="Vera Hollink" userId="d6528aa8-57f8-4f7f-8002-560e631d30ba" providerId="ADAL" clId="{A5DF47E2-39E3-458B-B156-0758E05E50D7}" dt="2021-11-02T09:57:48.549" v="703"/>
        <pc:sldMkLst>
          <pc:docMk/>
          <pc:sldMk cId="2765949576" sldId="353"/>
        </pc:sldMkLst>
      </pc:sldChg>
      <pc:sldChg chg="modSp add modAnim">
        <pc:chgData name="Vera Hollink" userId="d6528aa8-57f8-4f7f-8002-560e631d30ba" providerId="ADAL" clId="{A5DF47E2-39E3-458B-B156-0758E05E50D7}" dt="2021-11-02T10:03:07.579" v="817" actId="255"/>
        <pc:sldMkLst>
          <pc:docMk/>
          <pc:sldMk cId="2476641505" sldId="354"/>
        </pc:sldMkLst>
      </pc:sldChg>
      <pc:sldChg chg="addSp modSp add">
        <pc:chgData name="Vera Hollink" userId="d6528aa8-57f8-4f7f-8002-560e631d30ba" providerId="ADAL" clId="{A5DF47E2-39E3-458B-B156-0758E05E50D7}" dt="2021-11-02T10:09:05.173" v="827" actId="1076"/>
        <pc:sldMkLst>
          <pc:docMk/>
          <pc:sldMk cId="1704529542" sldId="355"/>
        </pc:sldMkLst>
      </pc:sldChg>
      <pc:sldChg chg="addSp delSp modSp">
        <pc:chgData name="Vera Hollink" userId="d6528aa8-57f8-4f7f-8002-560e631d30ba" providerId="ADAL" clId="{A5DF47E2-39E3-458B-B156-0758E05E50D7}" dt="2021-11-02T10:22:21.439" v="849" actId="1076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ord">
        <pc:chgData name="Vera Hollink" userId="d6528aa8-57f8-4f7f-8002-560e631d30ba" providerId="ADAL" clId="{A5DF47E2-39E3-458B-B156-0758E05E50D7}" dt="2021-11-02T10:09:34.023" v="828"/>
        <pc:sldMkLst>
          <pc:docMk/>
          <pc:sldMk cId="4132645371" sldId="358"/>
        </pc:sldMkLst>
      </pc:sldChg>
    </pc:docChg>
  </pc:docChgLst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Vera Hollink" userId="d6528aa8-57f8-4f7f-8002-560e631d30ba" providerId="ADAL" clId="{3DB54B18-6D80-474A-89F1-4E801F4CE70C}"/>
    <pc:docChg chg="undo redo custSel addSld delSld modSld sldOrd">
      <pc:chgData name="Vera Hollink" userId="d6528aa8-57f8-4f7f-8002-560e631d30ba" providerId="ADAL" clId="{3DB54B18-6D80-474A-89F1-4E801F4CE70C}" dt="2021-11-02T11:44:06.098" v="2294" actId="20577"/>
      <pc:docMkLst>
        <pc:docMk/>
      </pc:docMkLst>
      <pc:sldChg chg="modSp mod">
        <pc:chgData name="Vera Hollink" userId="d6528aa8-57f8-4f7f-8002-560e631d30ba" providerId="ADAL" clId="{3DB54B18-6D80-474A-89F1-4E801F4CE70C}" dt="2021-11-02T10:52:32.615" v="90" actId="20577"/>
        <pc:sldMkLst>
          <pc:docMk/>
          <pc:sldMk cId="3935152372" sldId="25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1765580007" sldId="26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229023018" sldId="261"/>
        </pc:sldMkLst>
      </pc:sldChg>
      <pc:sldChg chg="del">
        <pc:chgData name="Vera Hollink" userId="d6528aa8-57f8-4f7f-8002-560e631d30ba" providerId="ADAL" clId="{3DB54B18-6D80-474A-89F1-4E801F4CE70C}" dt="2021-11-02T10:49:47.740" v="0" actId="47"/>
        <pc:sldMkLst>
          <pc:docMk/>
          <pc:sldMk cId="3168591275" sldId="26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294212116" sldId="278"/>
        </pc:sldMkLst>
      </pc:sldChg>
      <pc:sldChg chg="modSp mod">
        <pc:chgData name="Vera Hollink" userId="d6528aa8-57f8-4f7f-8002-560e631d30ba" providerId="ADAL" clId="{3DB54B18-6D80-474A-89F1-4E801F4CE70C}" dt="2021-11-02T10:52:18.651" v="81" actId="20577"/>
        <pc:sldMkLst>
          <pc:docMk/>
          <pc:sldMk cId="305532016" sldId="314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205169177" sldId="315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642634228" sldId="317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144162833" sldId="318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597849708" sldId="31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013253885" sldId="32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36372083" sldId="321"/>
        </pc:sldMkLst>
      </pc:sldChg>
      <pc:sldChg chg="modSp mod ord">
        <pc:chgData name="Vera Hollink" userId="d6528aa8-57f8-4f7f-8002-560e631d30ba" providerId="ADAL" clId="{3DB54B18-6D80-474A-89F1-4E801F4CE70C}" dt="2021-11-02T10:51:29.645" v="66" actId="20577"/>
        <pc:sldMkLst>
          <pc:docMk/>
          <pc:sldMk cId="2258074124" sldId="322"/>
        </pc:sldMkLst>
      </pc:sldChg>
      <pc:sldChg chg="add">
        <pc:chgData name="Vera Hollink" userId="d6528aa8-57f8-4f7f-8002-560e631d30ba" providerId="ADAL" clId="{3DB54B18-6D80-474A-89F1-4E801F4CE70C}" dt="2021-11-02T10:51:47.092" v="68"/>
        <pc:sldMkLst>
          <pc:docMk/>
          <pc:sldMk cId="1638147851" sldId="323"/>
        </pc:sldMkLst>
      </pc:sldChg>
      <pc:sldChg chg="del ord">
        <pc:chgData name="Vera Hollink" userId="d6528aa8-57f8-4f7f-8002-560e631d30ba" providerId="ADAL" clId="{3DB54B18-6D80-474A-89F1-4E801F4CE70C}" dt="2021-11-02T10:51:41.884" v="67" actId="2696"/>
        <pc:sldMkLst>
          <pc:docMk/>
          <pc:sldMk cId="4198059411" sldId="32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401981802" sldId="330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505437499" sldId="33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262916324" sldId="334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2870546768" sldId="335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497888799" sldId="336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704563138" sldId="337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021804870" sldId="338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718999643" sldId="339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710008346" sldId="340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630569985" sldId="341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005998860" sldId="342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932538496" sldId="34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486503339" sldId="344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280029279" sldId="346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829008551" sldId="347"/>
        </pc:sldMkLst>
      </pc:sldChg>
      <pc:sldChg chg="del">
        <pc:chgData name="Vera Hollink" userId="d6528aa8-57f8-4f7f-8002-560e631d30ba" providerId="ADAL" clId="{3DB54B18-6D80-474A-89F1-4E801F4CE70C}" dt="2021-11-02T11:38:09.414" v="1722" actId="47"/>
        <pc:sldMkLst>
          <pc:docMk/>
          <pc:sldMk cId="2993082521" sldId="348"/>
        </pc:sldMkLst>
      </pc:sldChg>
      <pc:sldChg chg="modSp add mod modAnim">
        <pc:chgData name="Vera Hollink" userId="d6528aa8-57f8-4f7f-8002-560e631d30ba" providerId="ADAL" clId="{3DB54B18-6D80-474A-89F1-4E801F4CE70C}" dt="2021-11-02T11:18:39.792" v="1045" actId="20577"/>
        <pc:sldMkLst>
          <pc:docMk/>
          <pc:sldMk cId="900401380" sldId="359"/>
        </pc:sldMkLst>
      </pc:sldChg>
      <pc:sldChg chg="modSp add mod modAnim">
        <pc:chgData name="Vera Hollink" userId="d6528aa8-57f8-4f7f-8002-560e631d30ba" providerId="ADAL" clId="{3DB54B18-6D80-474A-89F1-4E801F4CE70C}" dt="2021-11-02T11:12:22.480" v="876" actId="20577"/>
        <pc:sldMkLst>
          <pc:docMk/>
          <pc:sldMk cId="1335181986" sldId="360"/>
        </pc:sldMkLst>
      </pc:sldChg>
      <pc:sldChg chg="addSp modSp add mod modAnim">
        <pc:chgData name="Vera Hollink" userId="d6528aa8-57f8-4f7f-8002-560e631d30ba" providerId="ADAL" clId="{3DB54B18-6D80-474A-89F1-4E801F4CE70C}" dt="2021-11-02T11:28:18.694" v="1257" actId="14100"/>
        <pc:sldMkLst>
          <pc:docMk/>
          <pc:sldMk cId="1827491343" sldId="361"/>
        </pc:sldMkLst>
      </pc:sldChg>
      <pc:sldChg chg="modSp add mod">
        <pc:chgData name="Vera Hollink" userId="d6528aa8-57f8-4f7f-8002-560e631d30ba" providerId="ADAL" clId="{3DB54B18-6D80-474A-89F1-4E801F4CE70C}" dt="2021-11-02T11:33:30.975" v="1594" actId="255"/>
        <pc:sldMkLst>
          <pc:docMk/>
          <pc:sldMk cId="551524734" sldId="362"/>
        </pc:sldMkLst>
      </pc:sldChg>
      <pc:sldChg chg="modSp add mod modAnim">
        <pc:chgData name="Vera Hollink" userId="d6528aa8-57f8-4f7f-8002-560e631d30ba" providerId="ADAL" clId="{3DB54B18-6D80-474A-89F1-4E801F4CE70C}" dt="2021-11-02T11:37:49.815" v="1721"/>
        <pc:sldMkLst>
          <pc:docMk/>
          <pc:sldMk cId="1811883118" sldId="363"/>
        </pc:sldMkLst>
      </pc:sldChg>
      <pc:sldChg chg="modSp add mod">
        <pc:chgData name="Vera Hollink" userId="d6528aa8-57f8-4f7f-8002-560e631d30ba" providerId="ADAL" clId="{3DB54B18-6D80-474A-89F1-4E801F4CE70C}" dt="2021-11-02T11:44:06.098" v="2294" actId="20577"/>
        <pc:sldMkLst>
          <pc:docMk/>
          <pc:sldMk cId="439956913" sldId="364"/>
        </pc:sldMkLst>
      </pc:sldChg>
    </pc:docChg>
  </pc:docChgLst>
  <pc:docChgLst>
    <pc:chgData name="Hollink, Vera" userId="d6528aa8-57f8-4f7f-8002-560e631d30ba" providerId="ADAL" clId="{6B46B234-470D-48AA-B7FF-C77234F485BD}"/>
    <pc:docChg chg="undo custSel modSld">
      <pc:chgData name="Hollink, Vera" userId="d6528aa8-57f8-4f7f-8002-560e631d30ba" providerId="ADAL" clId="{6B46B234-470D-48AA-B7FF-C77234F485BD}" dt="2024-02-14T16:08:13.770" v="128"/>
      <pc:docMkLst>
        <pc:docMk/>
      </pc:docMkLst>
      <pc:sldChg chg="addSp delSp modSp mod addAnim delAnim modAnim">
        <pc:chgData name="Hollink, Vera" userId="d6528aa8-57f8-4f7f-8002-560e631d30ba" providerId="ADAL" clId="{6B46B234-470D-48AA-B7FF-C77234F485BD}" dt="2024-02-14T15:02:47.421" v="105"/>
        <pc:sldMkLst>
          <pc:docMk/>
          <pc:sldMk cId="2592955736" sldId="350"/>
        </pc:sldMkLst>
      </pc:sldChg>
      <pc:sldChg chg="modSp modAnim">
        <pc:chgData name="Hollink, Vera" userId="d6528aa8-57f8-4f7f-8002-560e631d30ba" providerId="ADAL" clId="{6B46B234-470D-48AA-B7FF-C77234F485BD}" dt="2024-02-14T15:03:14.049" v="119" actId="20577"/>
        <pc:sldMkLst>
          <pc:docMk/>
          <pc:sldMk cId="2932170871" sldId="351"/>
        </pc:sldMkLst>
      </pc:sldChg>
      <pc:sldChg chg="modSp modAnim">
        <pc:chgData name="Hollink, Vera" userId="d6528aa8-57f8-4f7f-8002-560e631d30ba" providerId="ADAL" clId="{6B46B234-470D-48AA-B7FF-C77234F485BD}" dt="2024-02-14T15:01:04.797" v="11" actId="20577"/>
        <pc:sldMkLst>
          <pc:docMk/>
          <pc:sldMk cId="2080901617" sldId="352"/>
        </pc:sldMkLst>
      </pc:sldChg>
      <pc:sldChg chg="modSp">
        <pc:chgData name="Hollink, Vera" userId="d6528aa8-57f8-4f7f-8002-560e631d30ba" providerId="ADAL" clId="{6B46B234-470D-48AA-B7FF-C77234F485BD}" dt="2024-02-14T16:06:35.519" v="123" actId="20577"/>
        <pc:sldMkLst>
          <pc:docMk/>
          <pc:sldMk cId="680934840" sldId="376"/>
        </pc:sldMkLst>
      </pc:sldChg>
      <pc:sldChg chg="modSp mod modAnim">
        <pc:chgData name="Hollink, Vera" userId="d6528aa8-57f8-4f7f-8002-560e631d30ba" providerId="ADAL" clId="{6B46B234-470D-48AA-B7FF-C77234F485BD}" dt="2024-02-14T16:08:13.770" v="128"/>
        <pc:sldMkLst>
          <pc:docMk/>
          <pc:sldMk cId="881846875" sldId="377"/>
        </pc:sldMkLst>
      </pc:sldChg>
    </pc:docChg>
  </pc:docChgLst>
  <pc:docChgLst>
    <pc:chgData name="Hollink, Vera" userId="d6528aa8-57f8-4f7f-8002-560e631d30ba" providerId="ADAL" clId="{691B6C18-4EF5-4ED6-9D16-0B26F69EBE40}"/>
    <pc:docChg chg="custSel modSld">
      <pc:chgData name="Hollink, Vera" userId="d6528aa8-57f8-4f7f-8002-560e631d30ba" providerId="ADAL" clId="{691B6C18-4EF5-4ED6-9D16-0B26F69EBE40}" dt="2022-02-03T07:53:37.248" v="77" actId="20577"/>
      <pc:docMkLst>
        <pc:docMk/>
      </pc:docMkLst>
      <pc:sldChg chg="addSp delSp modSp mod">
        <pc:chgData name="Hollink, Vera" userId="d6528aa8-57f8-4f7f-8002-560e631d30ba" providerId="ADAL" clId="{691B6C18-4EF5-4ED6-9D16-0B26F69EBE40}" dt="2022-02-03T07:44:07.988" v="9" actId="1037"/>
        <pc:sldMkLst>
          <pc:docMk/>
          <pc:sldMk cId="2593933961" sldId="327"/>
        </pc:sldMkLst>
      </pc:sldChg>
      <pc:sldChg chg="modSp">
        <pc:chgData name="Hollink, Vera" userId="d6528aa8-57f8-4f7f-8002-560e631d30ba" providerId="ADAL" clId="{691B6C18-4EF5-4ED6-9D16-0B26F69EBE40}" dt="2022-02-03T07:41:08.886" v="1" actId="20577"/>
        <pc:sldMkLst>
          <pc:docMk/>
          <pc:sldMk cId="3923124537" sldId="328"/>
        </pc:sldMkLst>
      </pc:sldChg>
      <pc:sldChg chg="modSp">
        <pc:chgData name="Hollink, Vera" userId="d6528aa8-57f8-4f7f-8002-560e631d30ba" providerId="ADAL" clId="{691B6C18-4EF5-4ED6-9D16-0B26F69EBE40}" dt="2022-02-03T07:44:58.299" v="18" actId="20577"/>
        <pc:sldMkLst>
          <pc:docMk/>
          <pc:sldMk cId="1605724904" sldId="349"/>
        </pc:sldMkLst>
      </pc:sldChg>
      <pc:sldChg chg="addSp delSp modSp mod delAnim modAnim">
        <pc:chgData name="Hollink, Vera" userId="d6528aa8-57f8-4f7f-8002-560e631d30ba" providerId="ADAL" clId="{691B6C18-4EF5-4ED6-9D16-0B26F69EBE40}" dt="2022-02-03T07:49:56.429" v="29" actId="732"/>
        <pc:sldMkLst>
          <pc:docMk/>
          <pc:sldMk cId="900401380" sldId="359"/>
        </pc:sldMkLst>
      </pc:sldChg>
      <pc:sldChg chg="modSp">
        <pc:chgData name="Hollink, Vera" userId="d6528aa8-57f8-4f7f-8002-560e631d30ba" providerId="ADAL" clId="{691B6C18-4EF5-4ED6-9D16-0B26F69EBE40}" dt="2022-02-03T07:51:14.611" v="61" actId="20577"/>
        <pc:sldMkLst>
          <pc:docMk/>
          <pc:sldMk cId="1335181986" sldId="360"/>
        </pc:sldMkLst>
      </pc:sldChg>
      <pc:sldChg chg="modSp mod">
        <pc:chgData name="Hollink, Vera" userId="d6528aa8-57f8-4f7f-8002-560e631d30ba" providerId="ADAL" clId="{691B6C18-4EF5-4ED6-9D16-0B26F69EBE40}" dt="2022-02-03T07:53:37.248" v="77" actId="20577"/>
        <pc:sldMkLst>
          <pc:docMk/>
          <pc:sldMk cId="1811883118" sldId="363"/>
        </pc:sldMkLst>
      </pc:sldChg>
    </pc:docChg>
  </pc:docChgLst>
  <pc:docChgLst>
    <pc:chgData name="Hollink, Vera" userId="d6528aa8-57f8-4f7f-8002-560e631d30ba" providerId="ADAL" clId="{61C499E6-FDF9-49E8-BD01-D556C2AE1FA8}"/>
    <pc:docChg chg="undo custSel modSld">
      <pc:chgData name="Hollink, Vera" userId="d6528aa8-57f8-4f7f-8002-560e631d30ba" providerId="ADAL" clId="{61C499E6-FDF9-49E8-BD01-D556C2AE1FA8}" dt="2022-04-25T11:41:14.938" v="28" actId="114"/>
      <pc:docMkLst>
        <pc:docMk/>
      </pc:docMkLst>
      <pc:sldChg chg="modSp mod">
        <pc:chgData name="Hollink, Vera" userId="d6528aa8-57f8-4f7f-8002-560e631d30ba" providerId="ADAL" clId="{61C499E6-FDF9-49E8-BD01-D556C2AE1FA8}" dt="2022-04-25T11:41:14.938" v="28" actId="114"/>
        <pc:sldMkLst>
          <pc:docMk/>
          <pc:sldMk cId="2080901617" sldId="352"/>
        </pc:sldMkLst>
      </pc:sldChg>
    </pc:docChg>
  </pc:docChgLst>
  <pc:docChgLst>
    <pc:chgData name="Hollink, Vera" userId="d6528aa8-57f8-4f7f-8002-560e631d30ba" providerId="ADAL" clId="{81CC7301-405F-434B-87B6-34FE9C1083BF}"/>
    <pc:docChg chg="custSel addSld modSld">
      <pc:chgData name="Hollink, Vera" userId="d6528aa8-57f8-4f7f-8002-560e631d30ba" providerId="ADAL" clId="{81CC7301-405F-434B-87B6-34FE9C1083BF}" dt="2021-12-14T11:34:54.542" v="194" actId="1076"/>
      <pc:docMkLst>
        <pc:docMk/>
      </pc:docMkLst>
      <pc:sldChg chg="addSp delSp modSp mod delAnim modAnim">
        <pc:chgData name="Hollink, Vera" userId="d6528aa8-57f8-4f7f-8002-560e631d30ba" providerId="ADAL" clId="{81CC7301-405F-434B-87B6-34FE9C1083BF}" dt="2021-12-14T09:49:53.054" v="129" actId="21"/>
        <pc:sldMkLst>
          <pc:docMk/>
          <pc:sldMk cId="463051784" sldId="325"/>
        </pc:sldMkLst>
      </pc:sldChg>
      <pc:sldChg chg="delSp mod">
        <pc:chgData name="Hollink, Vera" userId="d6528aa8-57f8-4f7f-8002-560e631d30ba" providerId="ADAL" clId="{81CC7301-405F-434B-87B6-34FE9C1083BF}" dt="2021-12-14T10:43:37.057" v="130" actId="478"/>
        <pc:sldMkLst>
          <pc:docMk/>
          <pc:sldMk cId="2593933961" sldId="327"/>
        </pc:sldMkLst>
      </pc:sldChg>
      <pc:sldChg chg="addSp modSp add mod">
        <pc:chgData name="Hollink, Vera" userId="d6528aa8-57f8-4f7f-8002-560e631d30ba" providerId="ADAL" clId="{81CC7301-405F-434B-87B6-34FE9C1083BF}" dt="2021-12-14T11:34:54.542" v="194" actId="1076"/>
        <pc:sldMkLst>
          <pc:docMk/>
          <pc:sldMk cId="3086760995" sldId="365"/>
        </pc:sldMkLst>
      </pc:sldChg>
    </pc:docChg>
  </pc:docChgLst>
  <pc:docChgLst>
    <pc:chgData name="Hollink, Vera" userId="d6528aa8-57f8-4f7f-8002-560e631d30ba" providerId="ADAL" clId="{D16DDB60-CB59-4B5F-851D-82F20158A7C3}"/>
    <pc:docChg chg="undo redo custSel addSld delSld modSld sldOrd">
      <pc:chgData name="Hollink, Vera" userId="d6528aa8-57f8-4f7f-8002-560e631d30ba" providerId="ADAL" clId="{D16DDB60-CB59-4B5F-851D-82F20158A7C3}" dt="2023-11-28T12:56:50.325" v="3368"/>
      <pc:docMkLst>
        <pc:docMk/>
      </pc:docMkLst>
      <pc:sldChg chg="modSp mod">
        <pc:chgData name="Hollink, Vera" userId="d6528aa8-57f8-4f7f-8002-560e631d30ba" providerId="ADAL" clId="{D16DDB60-CB59-4B5F-851D-82F20158A7C3}" dt="2023-11-27T10:46:47.287" v="1" actId="20577"/>
        <pc:sldMkLst>
          <pc:docMk/>
          <pc:sldMk cId="3935152372" sldId="259"/>
        </pc:sldMkLst>
      </pc:sldChg>
      <pc:sldChg chg="addSp delSp modSp add mod ord delAnim modAnim">
        <pc:chgData name="Hollink, Vera" userId="d6528aa8-57f8-4f7f-8002-560e631d30ba" providerId="ADAL" clId="{D16DDB60-CB59-4B5F-851D-82F20158A7C3}" dt="2023-11-27T14:27:19.467" v="1912" actId="20577"/>
        <pc:sldMkLst>
          <pc:docMk/>
          <pc:sldMk cId="3168591275" sldId="262"/>
        </pc:sldMkLst>
      </pc:sldChg>
      <pc:sldChg chg="addSp modSp mod modAnim">
        <pc:chgData name="Hollink, Vera" userId="d6528aa8-57f8-4f7f-8002-560e631d30ba" providerId="ADAL" clId="{D16DDB60-CB59-4B5F-851D-82F20158A7C3}" dt="2023-11-28T12:31:20.006" v="3180"/>
        <pc:sldMkLst>
          <pc:docMk/>
          <pc:sldMk cId="1605724904" sldId="349"/>
        </pc:sldMkLst>
      </pc:sldChg>
      <pc:sldChg chg="modSp mod">
        <pc:chgData name="Hollink, Vera" userId="d6528aa8-57f8-4f7f-8002-560e631d30ba" providerId="ADAL" clId="{D16DDB60-CB59-4B5F-851D-82F20158A7C3}" dt="2023-11-27T11:13:50.331" v="424" actId="20577"/>
        <pc:sldMkLst>
          <pc:docMk/>
          <pc:sldMk cId="2080901617" sldId="352"/>
        </pc:sldMkLst>
      </pc:sldChg>
      <pc:sldChg chg="ord">
        <pc:chgData name="Hollink, Vera" userId="d6528aa8-57f8-4f7f-8002-560e631d30ba" providerId="ADAL" clId="{D16DDB60-CB59-4B5F-851D-82F20158A7C3}" dt="2023-11-27T11:02:01.199" v="148"/>
        <pc:sldMkLst>
          <pc:docMk/>
          <pc:sldMk cId="2765949576" sldId="353"/>
        </pc:sldMkLst>
      </pc:sldChg>
      <pc:sldChg chg="add">
        <pc:chgData name="Hollink, Vera" userId="d6528aa8-57f8-4f7f-8002-560e631d30ba" providerId="ADAL" clId="{D16DDB60-CB59-4B5F-851D-82F20158A7C3}" dt="2023-11-27T14:03:26.434" v="1131"/>
        <pc:sldMkLst>
          <pc:docMk/>
          <pc:sldMk cId="59524990" sldId="355"/>
        </pc:sldMkLst>
      </pc:sldChg>
      <pc:sldChg chg="del">
        <pc:chgData name="Hollink, Vera" userId="d6528aa8-57f8-4f7f-8002-560e631d30ba" providerId="ADAL" clId="{D16DDB60-CB59-4B5F-851D-82F20158A7C3}" dt="2023-11-27T11:15:19.207" v="467" actId="2696"/>
        <pc:sldMkLst>
          <pc:docMk/>
          <pc:sldMk cId="1704529542" sldId="355"/>
        </pc:sldMkLst>
      </pc:sldChg>
      <pc:sldChg chg="add del">
        <pc:chgData name="Hollink, Vera" userId="d6528aa8-57f8-4f7f-8002-560e631d30ba" providerId="ADAL" clId="{D16DDB60-CB59-4B5F-851D-82F20158A7C3}" dt="2023-11-27T14:03:18.881" v="1130" actId="2696"/>
        <pc:sldMkLst>
          <pc:docMk/>
          <pc:sldMk cId="2399597587" sldId="355"/>
        </pc:sldMkLst>
      </pc:sldChg>
      <pc:sldChg chg="del">
        <pc:chgData name="Hollink, Vera" userId="d6528aa8-57f8-4f7f-8002-560e631d30ba" providerId="ADAL" clId="{D16DDB60-CB59-4B5F-851D-82F20158A7C3}" dt="2023-11-27T11:15:19.207" v="467" actId="2696"/>
        <pc:sldMkLst>
          <pc:docMk/>
          <pc:sldMk cId="745014418" sldId="356"/>
        </pc:sldMkLst>
      </pc:sldChg>
      <pc:sldChg chg="add">
        <pc:chgData name="Hollink, Vera" userId="d6528aa8-57f8-4f7f-8002-560e631d30ba" providerId="ADAL" clId="{D16DDB60-CB59-4B5F-851D-82F20158A7C3}" dt="2023-11-27T11:15:26.983" v="468"/>
        <pc:sldMkLst>
          <pc:docMk/>
          <pc:sldMk cId="2810958266" sldId="356"/>
        </pc:sldMkLst>
      </pc:sldChg>
      <pc:sldChg chg="add ord">
        <pc:chgData name="Hollink, Vera" userId="d6528aa8-57f8-4f7f-8002-560e631d30ba" providerId="ADAL" clId="{D16DDB60-CB59-4B5F-851D-82F20158A7C3}" dt="2023-11-27T11:20:05.053" v="519"/>
        <pc:sldMkLst>
          <pc:docMk/>
          <pc:sldMk cId="1870390935" sldId="358"/>
        </pc:sldMkLst>
      </pc:sldChg>
      <pc:sldChg chg="del">
        <pc:chgData name="Hollink, Vera" userId="d6528aa8-57f8-4f7f-8002-560e631d30ba" providerId="ADAL" clId="{D16DDB60-CB59-4B5F-851D-82F20158A7C3}" dt="2023-11-27T11:15:19.207" v="467" actId="2696"/>
        <pc:sldMkLst>
          <pc:docMk/>
          <pc:sldMk cId="4132645371" sldId="358"/>
        </pc:sldMkLst>
      </pc:sldChg>
      <pc:sldChg chg="del">
        <pc:chgData name="Hollink, Vera" userId="d6528aa8-57f8-4f7f-8002-560e631d30ba" providerId="ADAL" clId="{D16DDB60-CB59-4B5F-851D-82F20158A7C3}" dt="2023-11-27T15:45:35.991" v="3053" actId="2696"/>
        <pc:sldMkLst>
          <pc:docMk/>
          <pc:sldMk cId="900401380" sldId="359"/>
        </pc:sldMkLst>
      </pc:sldChg>
      <pc:sldChg chg="modSp add mod">
        <pc:chgData name="Hollink, Vera" userId="d6528aa8-57f8-4f7f-8002-560e631d30ba" providerId="ADAL" clId="{D16DDB60-CB59-4B5F-851D-82F20158A7C3}" dt="2023-11-27T15:46:20.546" v="3090" actId="20577"/>
        <pc:sldMkLst>
          <pc:docMk/>
          <pc:sldMk cId="2784411611" sldId="359"/>
        </pc:sldMkLst>
      </pc:sldChg>
      <pc:sldChg chg="del">
        <pc:chgData name="Hollink, Vera" userId="d6528aa8-57f8-4f7f-8002-560e631d30ba" providerId="ADAL" clId="{D16DDB60-CB59-4B5F-851D-82F20158A7C3}" dt="2023-11-27T15:45:35.991" v="3053" actId="2696"/>
        <pc:sldMkLst>
          <pc:docMk/>
          <pc:sldMk cId="1335181986" sldId="360"/>
        </pc:sldMkLst>
      </pc:sldChg>
      <pc:sldChg chg="add modAnim">
        <pc:chgData name="Hollink, Vera" userId="d6528aa8-57f8-4f7f-8002-560e631d30ba" providerId="ADAL" clId="{D16DDB60-CB59-4B5F-851D-82F20158A7C3}" dt="2023-11-28T12:56:50.325" v="3368"/>
        <pc:sldMkLst>
          <pc:docMk/>
          <pc:sldMk cId="4037362414" sldId="360"/>
        </pc:sldMkLst>
      </pc:sldChg>
      <pc:sldChg chg="del">
        <pc:chgData name="Hollink, Vera" userId="d6528aa8-57f8-4f7f-8002-560e631d30ba" providerId="ADAL" clId="{D16DDB60-CB59-4B5F-851D-82F20158A7C3}" dt="2023-11-27T15:45:35.991" v="3053" actId="2696"/>
        <pc:sldMkLst>
          <pc:docMk/>
          <pc:sldMk cId="1827491343" sldId="361"/>
        </pc:sldMkLst>
      </pc:sldChg>
      <pc:sldChg chg="add">
        <pc:chgData name="Hollink, Vera" userId="d6528aa8-57f8-4f7f-8002-560e631d30ba" providerId="ADAL" clId="{D16DDB60-CB59-4B5F-851D-82F20158A7C3}" dt="2023-11-27T15:45:43.842" v="3055"/>
        <pc:sldMkLst>
          <pc:docMk/>
          <pc:sldMk cId="1985573740" sldId="361"/>
        </pc:sldMkLst>
      </pc:sldChg>
      <pc:sldChg chg="del">
        <pc:chgData name="Hollink, Vera" userId="d6528aa8-57f8-4f7f-8002-560e631d30ba" providerId="ADAL" clId="{D16DDB60-CB59-4B5F-851D-82F20158A7C3}" dt="2023-11-27T15:45:35.991" v="3053" actId="2696"/>
        <pc:sldMkLst>
          <pc:docMk/>
          <pc:sldMk cId="551524734" sldId="362"/>
        </pc:sldMkLst>
      </pc:sldChg>
      <pc:sldChg chg="add">
        <pc:chgData name="Hollink, Vera" userId="d6528aa8-57f8-4f7f-8002-560e631d30ba" providerId="ADAL" clId="{D16DDB60-CB59-4B5F-851D-82F20158A7C3}" dt="2023-11-27T15:45:43.842" v="3055"/>
        <pc:sldMkLst>
          <pc:docMk/>
          <pc:sldMk cId="3617558241" sldId="362"/>
        </pc:sldMkLst>
      </pc:sldChg>
      <pc:sldChg chg="del">
        <pc:chgData name="Hollink, Vera" userId="d6528aa8-57f8-4f7f-8002-560e631d30ba" providerId="ADAL" clId="{D16DDB60-CB59-4B5F-851D-82F20158A7C3}" dt="2023-11-27T15:45:35.991" v="3053" actId="2696"/>
        <pc:sldMkLst>
          <pc:docMk/>
          <pc:sldMk cId="1811883118" sldId="363"/>
        </pc:sldMkLst>
      </pc:sldChg>
      <pc:sldChg chg="add">
        <pc:chgData name="Hollink, Vera" userId="d6528aa8-57f8-4f7f-8002-560e631d30ba" providerId="ADAL" clId="{D16DDB60-CB59-4B5F-851D-82F20158A7C3}" dt="2023-11-27T15:45:43.842" v="3055"/>
        <pc:sldMkLst>
          <pc:docMk/>
          <pc:sldMk cId="3463864817" sldId="363"/>
        </pc:sldMkLst>
      </pc:sldChg>
      <pc:sldChg chg="add">
        <pc:chgData name="Hollink, Vera" userId="d6528aa8-57f8-4f7f-8002-560e631d30ba" providerId="ADAL" clId="{D16DDB60-CB59-4B5F-851D-82F20158A7C3}" dt="2023-11-27T15:45:43.842" v="3055"/>
        <pc:sldMkLst>
          <pc:docMk/>
          <pc:sldMk cId="107833778" sldId="364"/>
        </pc:sldMkLst>
      </pc:sldChg>
      <pc:sldChg chg="del ord">
        <pc:chgData name="Hollink, Vera" userId="d6528aa8-57f8-4f7f-8002-560e631d30ba" providerId="ADAL" clId="{D16DDB60-CB59-4B5F-851D-82F20158A7C3}" dt="2023-11-27T15:45:35.991" v="3053" actId="2696"/>
        <pc:sldMkLst>
          <pc:docMk/>
          <pc:sldMk cId="439956913" sldId="364"/>
        </pc:sldMkLst>
      </pc:sldChg>
      <pc:sldChg chg="modSp add mod ord modAnim">
        <pc:chgData name="Hollink, Vera" userId="d6528aa8-57f8-4f7f-8002-560e631d30ba" providerId="ADAL" clId="{D16DDB60-CB59-4B5F-851D-82F20158A7C3}" dt="2023-11-27T15:10:38.392" v="2546"/>
        <pc:sldMkLst>
          <pc:docMk/>
          <pc:sldMk cId="3658342503" sldId="366"/>
        </pc:sldMkLst>
      </pc:sldChg>
      <pc:sldChg chg="addSp delSp modSp add mod">
        <pc:chgData name="Hollink, Vera" userId="d6528aa8-57f8-4f7f-8002-560e631d30ba" providerId="ADAL" clId="{D16DDB60-CB59-4B5F-851D-82F20158A7C3}" dt="2023-11-28T12:34:17.192" v="3208" actId="255"/>
        <pc:sldMkLst>
          <pc:docMk/>
          <pc:sldMk cId="4074957418" sldId="367"/>
        </pc:sldMkLst>
      </pc:sldChg>
      <pc:sldChg chg="addSp delSp modSp add mod">
        <pc:chgData name="Hollink, Vera" userId="d6528aa8-57f8-4f7f-8002-560e631d30ba" providerId="ADAL" clId="{D16DDB60-CB59-4B5F-851D-82F20158A7C3}" dt="2023-11-27T15:47:14.413" v="3099" actId="20577"/>
        <pc:sldMkLst>
          <pc:docMk/>
          <pc:sldMk cId="967917911" sldId="368"/>
        </pc:sldMkLst>
      </pc:sldChg>
      <pc:sldChg chg="modSp add del mod modAnim">
        <pc:chgData name="Hollink, Vera" userId="d6528aa8-57f8-4f7f-8002-560e631d30ba" providerId="ADAL" clId="{D16DDB60-CB59-4B5F-851D-82F20158A7C3}" dt="2023-11-27T11:38:34.069" v="733" actId="47"/>
        <pc:sldMkLst>
          <pc:docMk/>
          <pc:sldMk cId="1394985183" sldId="369"/>
        </pc:sldMkLst>
      </pc:sldChg>
      <pc:sldChg chg="modSp add del mod ord modAnim">
        <pc:chgData name="Hollink, Vera" userId="d6528aa8-57f8-4f7f-8002-560e631d30ba" providerId="ADAL" clId="{D16DDB60-CB59-4B5F-851D-82F20158A7C3}" dt="2023-11-27T15:35:58.732" v="2926" actId="47"/>
        <pc:sldMkLst>
          <pc:docMk/>
          <pc:sldMk cId="1741916936" sldId="370"/>
        </pc:sldMkLst>
      </pc:sldChg>
      <pc:sldChg chg="addSp delSp modSp add del mod ord modAnim">
        <pc:chgData name="Hollink, Vera" userId="d6528aa8-57f8-4f7f-8002-560e631d30ba" providerId="ADAL" clId="{D16DDB60-CB59-4B5F-851D-82F20158A7C3}" dt="2023-11-27T15:35:40.925" v="2898" actId="47"/>
        <pc:sldMkLst>
          <pc:docMk/>
          <pc:sldMk cId="2785846016" sldId="371"/>
        </pc:sldMkLst>
      </pc:sldChg>
      <pc:sldChg chg="addSp delSp modSp add mod modAnim modNotesTx">
        <pc:chgData name="Hollink, Vera" userId="d6528aa8-57f8-4f7f-8002-560e631d30ba" providerId="ADAL" clId="{D16DDB60-CB59-4B5F-851D-82F20158A7C3}" dt="2023-11-28T12:35:26.396" v="3219"/>
        <pc:sldMkLst>
          <pc:docMk/>
          <pc:sldMk cId="3055703408" sldId="372"/>
        </pc:sldMkLst>
      </pc:sldChg>
      <pc:sldChg chg="modSp add del mod ord">
        <pc:chgData name="Hollink, Vera" userId="d6528aa8-57f8-4f7f-8002-560e631d30ba" providerId="ADAL" clId="{D16DDB60-CB59-4B5F-851D-82F20158A7C3}" dt="2023-11-27T15:07:28.560" v="2468" actId="47"/>
        <pc:sldMkLst>
          <pc:docMk/>
          <pc:sldMk cId="650391925" sldId="373"/>
        </pc:sldMkLst>
      </pc:sldChg>
      <pc:sldChg chg="addSp delSp modSp add mod ord addAnim delAnim modAnim">
        <pc:chgData name="Hollink, Vera" userId="d6528aa8-57f8-4f7f-8002-560e631d30ba" providerId="ADAL" clId="{D16DDB60-CB59-4B5F-851D-82F20158A7C3}" dt="2023-11-28T12:56:03.082" v="3367"/>
        <pc:sldMkLst>
          <pc:docMk/>
          <pc:sldMk cId="1274922618" sldId="374"/>
        </pc:sldMkLst>
      </pc:sldChg>
      <pc:sldChg chg="addSp modSp add mod ord modAnim">
        <pc:chgData name="Hollink, Vera" userId="d6528aa8-57f8-4f7f-8002-560e631d30ba" providerId="ADAL" clId="{D16DDB60-CB59-4B5F-851D-82F20158A7C3}" dt="2023-11-28T12:42:38.414" v="3260"/>
        <pc:sldMkLst>
          <pc:docMk/>
          <pc:sldMk cId="915176266" sldId="375"/>
        </pc:sldMkLst>
      </pc:sldChg>
      <pc:sldChg chg="addSp delSp modSp add mod addAnim delAnim modAnim">
        <pc:chgData name="Hollink, Vera" userId="d6528aa8-57f8-4f7f-8002-560e631d30ba" providerId="ADAL" clId="{D16DDB60-CB59-4B5F-851D-82F20158A7C3}" dt="2023-11-28T12:46:59.382" v="3290" actId="14100"/>
        <pc:sldMkLst>
          <pc:docMk/>
          <pc:sldMk cId="680934840" sldId="376"/>
        </pc:sldMkLst>
      </pc:sldChg>
      <pc:sldChg chg="addSp delSp modSp add mod modAnim">
        <pc:chgData name="Hollink, Vera" userId="d6528aa8-57f8-4f7f-8002-560e631d30ba" providerId="ADAL" clId="{D16DDB60-CB59-4B5F-851D-82F20158A7C3}" dt="2023-11-27T15:25:29.991" v="2834" actId="1076"/>
        <pc:sldMkLst>
          <pc:docMk/>
          <pc:sldMk cId="881846875" sldId="377"/>
        </pc:sldMkLst>
      </pc:sldChg>
      <pc:sldChg chg="addSp delSp modSp add mod delAnim modAnim">
        <pc:chgData name="Hollink, Vera" userId="d6528aa8-57f8-4f7f-8002-560e631d30ba" providerId="ADAL" clId="{D16DDB60-CB59-4B5F-851D-82F20158A7C3}" dt="2023-11-27T15:29:18.914" v="2890" actId="1076"/>
        <pc:sldMkLst>
          <pc:docMk/>
          <pc:sldMk cId="2720757806" sldId="378"/>
        </pc:sldMkLst>
      </pc:sldChg>
      <pc:sldChg chg="modSp add del mod modAnim">
        <pc:chgData name="Hollink, Vera" userId="d6528aa8-57f8-4f7f-8002-560e631d30ba" providerId="ADAL" clId="{D16DDB60-CB59-4B5F-851D-82F20158A7C3}" dt="2023-11-27T15:45:40.249" v="3054" actId="47"/>
        <pc:sldMkLst>
          <pc:docMk/>
          <pc:sldMk cId="2623893238" sldId="379"/>
        </pc:sldMkLst>
      </pc:sldChg>
      <pc:sldChg chg="delSp modSp add del mod delAnim modAnim">
        <pc:chgData name="Hollink, Vera" userId="d6528aa8-57f8-4f7f-8002-560e631d30ba" providerId="ADAL" clId="{D16DDB60-CB59-4B5F-851D-82F20158A7C3}" dt="2023-11-27T15:44:03.373" v="3047" actId="47"/>
        <pc:sldMkLst>
          <pc:docMk/>
          <pc:sldMk cId="2626196228" sldId="380"/>
        </pc:sldMkLst>
      </pc:sldChg>
      <pc:sldChg chg="delSp modSp add del mod modAnim">
        <pc:chgData name="Hollink, Vera" userId="d6528aa8-57f8-4f7f-8002-560e631d30ba" providerId="ADAL" clId="{D16DDB60-CB59-4B5F-851D-82F20158A7C3}" dt="2023-11-27T15:45:40.249" v="3054" actId="47"/>
        <pc:sldMkLst>
          <pc:docMk/>
          <pc:sldMk cId="2305796845" sldId="381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Hollink, Vera" userId="d6528aa8-57f8-4f7f-8002-560e631d30ba" providerId="ADAL" clId="{512512D3-7F05-40E3-BDBB-7C62EDDE6099}"/>
    <pc:docChg chg="modSld">
      <pc:chgData name="Hollink, Vera" userId="d6528aa8-57f8-4f7f-8002-560e631d30ba" providerId="ADAL" clId="{512512D3-7F05-40E3-BDBB-7C62EDDE6099}" dt="2025-02-12T15:09:21.404" v="14" actId="171"/>
      <pc:docMkLst>
        <pc:docMk/>
      </pc:docMkLst>
      <pc:sldChg chg="modSp mod">
        <pc:chgData name="Hollink, Vera" userId="d6528aa8-57f8-4f7f-8002-560e631d30ba" providerId="ADAL" clId="{512512D3-7F05-40E3-BDBB-7C62EDDE6099}" dt="2025-02-11T09:04:36.421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512512D3-7F05-40E3-BDBB-7C62EDDE6099}" dt="2025-02-11T09:04:36.421" v="1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modSp">
        <pc:chgData name="Hollink, Vera" userId="d6528aa8-57f8-4f7f-8002-560e631d30ba" providerId="ADAL" clId="{512512D3-7F05-40E3-BDBB-7C62EDDE6099}" dt="2025-02-12T15:09:21.404" v="14" actId="171"/>
        <pc:sldMkLst>
          <pc:docMk/>
          <pc:sldMk cId="2784411611" sldId="359"/>
        </pc:sldMkLst>
        <pc:spChg chg="mod">
          <ac:chgData name="Hollink, Vera" userId="d6528aa8-57f8-4f7f-8002-560e631d30ba" providerId="ADAL" clId="{512512D3-7F05-40E3-BDBB-7C62EDDE6099}" dt="2025-02-12T15:08:51.336" v="9" actId="20577"/>
          <ac:spMkLst>
            <pc:docMk/>
            <pc:sldMk cId="2784411611" sldId="359"/>
            <ac:spMk id="3" creationId="{00000000-0000-0000-0000-000000000000}"/>
          </ac:spMkLst>
        </pc:spChg>
        <pc:picChg chg="mod">
          <ac:chgData name="Hollink, Vera" userId="d6528aa8-57f8-4f7f-8002-560e631d30ba" providerId="ADAL" clId="{512512D3-7F05-40E3-BDBB-7C62EDDE6099}" dt="2025-02-12T15:09:21.404" v="14" actId="171"/>
          <ac:picMkLst>
            <pc:docMk/>
            <pc:sldMk cId="2784411611" sldId="359"/>
            <ac:picMk id="1026" creationId="{A3D8FA01-AB1B-453C-BF32-A90A931FF685}"/>
          </ac:picMkLst>
        </pc:picChg>
      </pc:sldChg>
    </pc:docChg>
  </pc:docChgLst>
  <pc:docChgLst>
    <pc:chgData name="Hollink, Vera" userId="d6528aa8-57f8-4f7f-8002-560e631d30ba" providerId="ADAL" clId="{D801F09A-B884-4AFF-B7B1-C42B19F9751E}"/>
    <pc:docChg chg="modSld">
      <pc:chgData name="Hollink, Vera" userId="d6528aa8-57f8-4f7f-8002-560e631d30ba" providerId="ADAL" clId="{D801F09A-B884-4AFF-B7B1-C42B19F9751E}" dt="2023-02-09T09:58:28.856" v="3"/>
      <pc:docMkLst>
        <pc:docMk/>
      </pc:docMkLst>
      <pc:sldChg chg="modSp mod">
        <pc:chgData name="Hollink, Vera" userId="d6528aa8-57f8-4f7f-8002-560e631d30ba" providerId="ADAL" clId="{D801F09A-B884-4AFF-B7B1-C42B19F9751E}" dt="2023-02-09T09:35:05.184" v="1" actId="20577"/>
        <pc:sldMkLst>
          <pc:docMk/>
          <pc:sldMk cId="3935152372" sldId="259"/>
        </pc:sldMkLst>
      </pc:sldChg>
      <pc:sldChg chg="modAnim">
        <pc:chgData name="Hollink, Vera" userId="d6528aa8-57f8-4f7f-8002-560e631d30ba" providerId="ADAL" clId="{D801F09A-B884-4AFF-B7B1-C42B19F9751E}" dt="2023-02-09T09:53:47.413" v="2"/>
        <pc:sldMkLst>
          <pc:docMk/>
          <pc:sldMk cId="2592955736" sldId="350"/>
        </pc:sldMkLst>
      </pc:sldChg>
      <pc:sldChg chg="modAnim">
        <pc:chgData name="Hollink, Vera" userId="d6528aa8-57f8-4f7f-8002-560e631d30ba" providerId="ADAL" clId="{D801F09A-B884-4AFF-B7B1-C42B19F9751E}" dt="2023-02-09T09:58:28.856" v="3"/>
        <pc:sldMkLst>
          <pc:docMk/>
          <pc:sldMk cId="1335181986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Nice </a:t>
            </a:r>
            <a:r>
              <a:rPr lang="nl-NL" dirty="0" err="1"/>
              <a:t>explanation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found at: https://medium.com/@ilmunabid/beginners-guide-to-finding-gradient-derivative-of-log-loss-by-hand-detailed-steps-74a6cacfe5cf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8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52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Nice </a:t>
            </a:r>
            <a:r>
              <a:rPr lang="nl-NL" dirty="0" err="1"/>
              <a:t>explanation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found at: https://medium.com/@ilmunabid/beginners-guide-to-finding-gradient-derivative-of-log-loss-by-hand-detailed-steps-74a6cacfe5cf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8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1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1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7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6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9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5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Fundamentals and math part 2</a:t>
            </a:r>
          </a:p>
          <a:p>
            <a:r>
              <a:rPr lang="en-US" sz="1600" dirty="0"/>
              <a:t>Chapter 2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Repeat for a number of </a:t>
            </a:r>
            <a:r>
              <a:rPr lang="en-US" sz="2400" i="1" dirty="0">
                <a:latin typeface="Arial (Body)" charset="0"/>
              </a:rPr>
              <a:t>epochs</a:t>
            </a:r>
            <a:r>
              <a:rPr lang="en-US" sz="2400" dirty="0">
                <a:latin typeface="Arial (Body)" charset="0"/>
              </a:rPr>
              <a:t>: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Draw batch of training instances x with targets y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Forward propagation of x to make prediction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Compute the loss: mismatch between y and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Update all weights of the model to reduce loss on this batch </a:t>
            </a:r>
          </a:p>
          <a:p>
            <a:pPr marL="457200" lvl="1" indent="-457200"/>
            <a:endParaRPr lang="en-US" sz="24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How do we do step 4? 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	- Try increasing and decreasing each weight? Too slow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	- Solution: follow gradients</a:t>
            </a:r>
          </a:p>
          <a:p>
            <a:pPr lvl="1" indent="0">
              <a:buNone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865313"/>
                <a:ext cx="7444800" cy="4804047"/>
              </a:xfrm>
            </p:spPr>
            <p:txBody>
              <a:bodyPr>
                <a:normAutofit fontScale="77500" lnSpcReduction="20000"/>
              </a:bodyPr>
              <a:lstStyle/>
              <a:p>
                <a:pPr lvl="1" indent="0">
                  <a:buNone/>
                </a:pP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 = dot(W, x)+ b</a:t>
                </a:r>
              </a:p>
              <a:p>
                <a:pPr lvl="1" indent="0">
                  <a:buNone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loss_value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loss(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y_true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 indent="0">
                  <a:buNone/>
                </a:pPr>
                <a:endParaRPr lang="en-US" sz="2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indent="0">
                  <a:buNone/>
                </a:pPr>
                <a:r>
                  <a:rPr lang="en-US" sz="2600" dirty="0">
                    <a:latin typeface="Arial (Body)" charset="0"/>
                  </a:rPr>
                  <a:t>Example loss function: mean squared error (MSE):</a:t>
                </a:r>
              </a:p>
              <a:p>
                <a:pPr lvl="1" indent="0">
                  <a:buNone/>
                </a:pPr>
                <a:r>
                  <a:rPr lang="en-US" sz="2600" dirty="0">
                    <a:latin typeface="Arial (Body)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1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10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en-US" sz="260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 (Body)" charset="0"/>
                  </a:rPr>
                  <a:t>Loss value is a function of the </a:t>
                </a:r>
                <a:r>
                  <a:rPr lang="en-US" sz="2600" dirty="0" err="1">
                    <a:latin typeface="Arial (Body)" charset="0"/>
                  </a:rPr>
                  <a:t>weigths</a:t>
                </a:r>
                <a:r>
                  <a:rPr lang="en-US" sz="2600" dirty="0">
                    <a:latin typeface="Arial (Body)" charset="0"/>
                  </a:rPr>
                  <a:t> </a:t>
                </a: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Loss_value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f(W)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26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 (Body)" charset="0"/>
                  </a:rPr>
                  <a:t>Find weights that minimize loss </a:t>
                </a:r>
                <a:r>
                  <a:rPr lang="en-US" sz="2600" dirty="0">
                    <a:latin typeface="Arial (Body)" charset="0"/>
                    <a:sym typeface="Wingdings" panose="05000000000000000000" pitchFamily="2" charset="2"/>
                  </a:rPr>
                  <a:t></a:t>
                </a:r>
                <a:r>
                  <a:rPr lang="en-US" sz="2600" dirty="0">
                    <a:latin typeface="Arial (Body)" charset="0"/>
                  </a:rPr>
                  <a:t> find minimum of this function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 (Body)" charset="0"/>
                  </a:rPr>
                  <a:t>How do we find the minimum of a function?</a:t>
                </a: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r>
                  <a:rPr lang="en-US" sz="2600" dirty="0">
                    <a:latin typeface="Arial (Body)" charset="0"/>
                  </a:rPr>
                  <a:t>Derivative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865313"/>
                <a:ext cx="7444800" cy="4804047"/>
              </a:xfrm>
              <a:blipFill>
                <a:blip r:embed="rId3"/>
                <a:stretch>
                  <a:fillRect l="-819" t="-165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436EFF0-CEF0-671A-810C-E26AEA2BFCE0}"/>
              </a:ext>
            </a:extLst>
          </p:cNvPr>
          <p:cNvSpPr/>
          <p:nvPr/>
        </p:nvSpPr>
        <p:spPr>
          <a:xfrm>
            <a:off x="6394891" y="3429000"/>
            <a:ext cx="2668617" cy="936104"/>
          </a:xfrm>
          <a:prstGeom prst="borderCallout1">
            <a:avLst>
              <a:gd name="adj1" fmla="val 49033"/>
              <a:gd name="adj2" fmla="val 433"/>
              <a:gd name="adj3" fmla="val 18319"/>
              <a:gd name="adj4" fmla="val -361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loss functions in the lectures to come</a:t>
            </a:r>
          </a:p>
        </p:txBody>
      </p:sp>
    </p:spTree>
    <p:extLst>
      <p:ext uri="{BB962C8B-B14F-4D97-AF65-F5344CB8AC3E}">
        <p14:creationId xmlns:p14="http://schemas.microsoft.com/office/powerpoint/2010/main" val="16057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gradient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638948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E3027F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Arial (Body)" charset="0"/>
              </a:rPr>
              <a:t>Derivative of a function gives the </a:t>
            </a:r>
            <a:r>
              <a:rPr lang="en-US" sz="2200" i="1" dirty="0">
                <a:solidFill>
                  <a:prstClr val="black"/>
                </a:solidFill>
                <a:latin typeface="Arial (Body)" charset="0"/>
              </a:rPr>
              <a:t>gradient </a:t>
            </a:r>
            <a:r>
              <a:rPr lang="en-US" sz="2200" dirty="0">
                <a:solidFill>
                  <a:prstClr val="black"/>
                </a:solidFill>
                <a:latin typeface="Arial (Body)" charset="0"/>
              </a:rPr>
              <a:t>(direction)</a:t>
            </a:r>
            <a:endParaRPr lang="en-US" sz="2200" i="1" dirty="0">
              <a:solidFill>
                <a:prstClr val="black"/>
              </a:solidFill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8" name="Picture 4" descr="derivation">
            <a:extLst>
              <a:ext uri="{FF2B5EF4-FFF2-40B4-BE49-F238E27FC236}">
                <a16:creationId xmlns:a16="http://schemas.microsoft.com/office/drawing/2014/main" id="{81A94732-238B-4334-A056-3D7937520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75536"/>
            <a:ext cx="5869533" cy="41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467C144-2422-D2D2-1BF6-48F36735AAF6}"/>
              </a:ext>
            </a:extLst>
          </p:cNvPr>
          <p:cNvSpPr/>
          <p:nvPr/>
        </p:nvSpPr>
        <p:spPr>
          <a:xfrm>
            <a:off x="6633463" y="3412852"/>
            <a:ext cx="2069762" cy="1168276"/>
          </a:xfrm>
          <a:prstGeom prst="borderCallout1">
            <a:avLst>
              <a:gd name="adj1" fmla="val 52409"/>
              <a:gd name="adj2" fmla="val 962"/>
              <a:gd name="adj3" fmla="val 53789"/>
              <a:gd name="adj4" fmla="val 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Gradient: how much does y increase if we increase x with 1?</a:t>
            </a:r>
          </a:p>
        </p:txBody>
      </p:sp>
    </p:spTree>
    <p:extLst>
      <p:ext uri="{BB962C8B-B14F-4D97-AF65-F5344CB8AC3E}">
        <p14:creationId xmlns:p14="http://schemas.microsoft.com/office/powerpoint/2010/main" val="259295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 by solving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63894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How do we find the minimum of a function?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f(W)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Derivative is 0</a:t>
            </a:r>
          </a:p>
          <a:p>
            <a:pPr marL="971550" lvl="2" indent="-342900">
              <a:buClr>
                <a:srgbClr val="E3027F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Find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dirty="0">
                <a:latin typeface="Arial (Body)" charset="0"/>
              </a:rPr>
              <a:t> for which</a:t>
            </a:r>
          </a:p>
          <a:p>
            <a:pPr lvl="2" indent="0">
              <a:buClr>
                <a:srgbClr val="E3027F"/>
              </a:buClr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F’(W) = 0</a:t>
            </a:r>
          </a:p>
          <a:p>
            <a:pPr marL="971550" lvl="2" indent="-342900">
              <a:buClr>
                <a:srgbClr val="E3027F"/>
              </a:buClr>
              <a:buFont typeface="Arial" panose="020B0604020202020204" pitchFamily="34" charset="0"/>
              <a:buChar char="•"/>
            </a:pPr>
            <a:endParaRPr lang="en-US" sz="2600" i="1" dirty="0">
              <a:solidFill>
                <a:prstClr val="black"/>
              </a:solidFill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Not possible for many</a:t>
            </a:r>
            <a:br>
              <a:rPr lang="en-US" sz="2200" dirty="0">
                <a:latin typeface="Arial (Body)" charset="0"/>
              </a:rPr>
            </a:br>
            <a:r>
              <a:rPr lang="en-US" sz="2200" dirty="0">
                <a:latin typeface="Arial (Body)" charset="0"/>
              </a:rPr>
              <a:t>parameters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  <a:sym typeface="Wingdings" panose="05000000000000000000" pitchFamily="2" charset="2"/>
              </a:rPr>
              <a:t> gradient descent</a:t>
            </a:r>
            <a:endParaRPr lang="en-US" sz="22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4FB29-DB0C-4609-985A-AA273F56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18701"/>
            <a:ext cx="4673195" cy="39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981736" cy="463894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is current values of weights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Compute gradient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grad(loss_value,W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cs typeface="Courier New" panose="02070309020205020404" pitchFamily="49" charset="0"/>
              </a:rPr>
              <a:t>tensor that gives gradient of the loss with respect to each weight</a:t>
            </a:r>
          </a:p>
          <a:p>
            <a:pPr marL="1152525" lvl="3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For each weight: how much does the loss increase when the weight increases with 1.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cs typeface="Courier New" panose="02070309020205020404" pitchFamily="49" charset="0"/>
              </a:rPr>
              <a:t>Adjust weights: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is the </a:t>
            </a:r>
            <a:r>
              <a:rPr lang="en-US" sz="2200" i="1" dirty="0">
                <a:latin typeface="+mn-lt"/>
                <a:cs typeface="Courier New" panose="02070309020205020404" pitchFamily="49" charset="0"/>
              </a:rPr>
              <a:t>learning rate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: a hyperparameter that determines the speed of learning</a:t>
            </a:r>
          </a:p>
          <a:p>
            <a:pPr lvl="2" indent="0">
              <a:buClr>
                <a:srgbClr val="E3027F"/>
              </a:buClr>
              <a:buNone/>
            </a:pPr>
            <a:endParaRPr lang="en-US" sz="2600" i="1" dirty="0">
              <a:solidFill>
                <a:prstClr val="black"/>
              </a:solidFill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ch02 sgd explained 1">
            <a:extLst>
              <a:ext uri="{FF2B5EF4-FFF2-40B4-BE49-F238E27FC236}">
                <a16:creationId xmlns:a16="http://schemas.microsoft.com/office/drawing/2014/main" id="{565986AA-24A7-4ABC-A466-7332DEC1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t="3287" r="-14381" b="-3287"/>
          <a:stretch/>
        </p:blipFill>
        <p:spPr bwMode="auto">
          <a:xfrm>
            <a:off x="1144588" y="2051306"/>
            <a:ext cx="4826095" cy="49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02 gradient descent 3D">
            <a:extLst>
              <a:ext uri="{FF2B5EF4-FFF2-40B4-BE49-F238E27FC236}">
                <a16:creationId xmlns:a16="http://schemas.microsoft.com/office/drawing/2014/main" id="{A5862184-53E6-47E5-8571-CD7334D83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r="30098"/>
          <a:stretch/>
        </p:blipFill>
        <p:spPr bwMode="auto">
          <a:xfrm>
            <a:off x="5364088" y="2387874"/>
            <a:ext cx="3314502" cy="39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B14DE-3527-4493-B715-DE2B855B7873}"/>
              </a:ext>
            </a:extLst>
          </p:cNvPr>
          <p:cNvSpPr txBox="1"/>
          <p:nvPr/>
        </p:nvSpPr>
        <p:spPr>
          <a:xfrm>
            <a:off x="1216786" y="14316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solidFill>
                  <a:schemeClr val="bg1"/>
                </a:solidFill>
              </a:rPr>
              <a:t>One</a:t>
            </a:r>
            <a:r>
              <a:rPr lang="nl-NL" b="1" dirty="0">
                <a:solidFill>
                  <a:schemeClr val="bg1"/>
                </a:solidFill>
              </a:rPr>
              <a:t>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FCFCA-19A0-4B28-BA11-1ACDDD38D4B5}"/>
              </a:ext>
            </a:extLst>
          </p:cNvPr>
          <p:cNvSpPr txBox="1"/>
          <p:nvPr/>
        </p:nvSpPr>
        <p:spPr>
          <a:xfrm>
            <a:off x="5364088" y="147565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>
                <a:solidFill>
                  <a:schemeClr val="bg1"/>
                </a:solidFill>
              </a:rPr>
              <a:t>Two</a:t>
            </a:r>
            <a:r>
              <a:rPr lang="nl-NL" b="1" dirty="0">
                <a:solidFill>
                  <a:schemeClr val="bg1"/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27659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Repeat for a number of </a:t>
            </a:r>
            <a:r>
              <a:rPr lang="en-US" sz="2400" i="1" dirty="0">
                <a:latin typeface="Arial (Body)" charset="0"/>
              </a:rPr>
              <a:t>epochs</a:t>
            </a:r>
            <a:r>
              <a:rPr lang="en-US" sz="2400" dirty="0">
                <a:latin typeface="Arial (Body)" charset="0"/>
              </a:rPr>
              <a:t>: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Draw batch of training instances x with targets y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Forward propagation of x to make prediction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Compute the loss: mismatch between y and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Update all weights of the model to reduce loss on this batch </a:t>
            </a:r>
          </a:p>
          <a:p>
            <a:pPr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2" indent="-457200"/>
            <a:endParaRPr lang="en-US" sz="2800" dirty="0">
              <a:latin typeface="Arial (Body)" charset="0"/>
            </a:endParaRPr>
          </a:p>
          <a:p>
            <a:pPr lvl="1" indent="0">
              <a:buNone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4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Computing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gradient</a:t>
            </a:r>
            <a:br>
              <a:rPr lang="nl-NL" dirty="0"/>
            </a:br>
            <a:r>
              <a:rPr lang="nl-NL" sz="2800" dirty="0"/>
              <a:t>The </a:t>
            </a:r>
            <a:r>
              <a:rPr lang="nl-NL" sz="2800" dirty="0" err="1"/>
              <a:t>math</a:t>
            </a:r>
            <a:r>
              <a:rPr lang="nl-NL" sz="2800" dirty="0"/>
              <a:t> of </a:t>
            </a:r>
            <a:r>
              <a:rPr lang="nl-NL" sz="2800" dirty="0" err="1"/>
              <a:t>backpropagation</a:t>
            </a:r>
            <a:endParaRPr lang="nl-NL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Does Math Really Exist?">
            <a:extLst>
              <a:ext uri="{FF2B5EF4-FFF2-40B4-BE49-F238E27FC236}">
                <a16:creationId xmlns:a16="http://schemas.microsoft.com/office/drawing/2014/main" id="{4DFD3653-B019-8DDD-FC07-376ABD46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5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2730159" cy="30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D498AD-9294-ED9A-1BBF-EEE888564E6D}"/>
                  </a:ext>
                </a:extLst>
              </p:cNvPr>
              <p:cNvSpPr txBox="1"/>
              <p:nvPr/>
            </p:nvSpPr>
            <p:spPr>
              <a:xfrm>
                <a:off x="4572000" y="2822558"/>
                <a:ext cx="4868625" cy="2919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dirty="0">
                    <a:solidFill>
                      <a:schemeClr val="bg1"/>
                    </a:solidFill>
                  </a:rPr>
                  <a:t>Output: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400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Loss: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endParaRPr lang="en-US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𝑖 </a:t>
                </a:r>
                <a:r>
                  <a:rPr lang="en-US" dirty="0"/>
                  <a:t>𝑤_𝑖𝑗+𝑏_𝑗 〗)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D498AD-9294-ED9A-1BBF-EEE88856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22558"/>
                <a:ext cx="4868625" cy="2919069"/>
              </a:xfrm>
              <a:prstGeom prst="rect">
                <a:avLst/>
              </a:prstGeom>
              <a:blipFill>
                <a:blip r:embed="rId3"/>
                <a:stretch>
                  <a:fillRect l="-1877" t="-1461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9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 a perceptron</a:t>
            </a:r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</p:spPr>
            <p:txBody>
              <a:bodyPr>
                <a:normAutofit fontScale="92500" lnSpcReduction="10000"/>
              </a:bodyPr>
              <a:lstStyle/>
              <a:p>
                <a:pPr lvl="1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Loss: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𝑥𝑤</m:t>
                            </m:r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e>
                    </m:d>
                    <m:r>
                      <a:rPr lang="nl-NL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nl-NL" dirty="0">
                  <a:latin typeface="Arial (Body)" charset="0"/>
                </a:endParaRPr>
              </a:p>
              <a:p>
                <a:pPr lvl="1" indent="0">
                  <a:buNone/>
                </a:pPr>
                <a:r>
                  <a:rPr lang="nl-NL" dirty="0" err="1">
                    <a:latin typeface="Arial (Body)" charset="0"/>
                  </a:rPr>
                  <a:t>Minimize</a:t>
                </a:r>
                <a:r>
                  <a:rPr lang="nl-NL" dirty="0">
                    <a:latin typeface="Arial (Body)" charset="0"/>
                  </a:rPr>
                  <a:t> </a:t>
                </a:r>
                <a:r>
                  <a:rPr lang="nl-NL" dirty="0" err="1">
                    <a:latin typeface="Arial (Body)" charset="0"/>
                  </a:rPr>
                  <a:t>loss</a:t>
                </a:r>
                <a:r>
                  <a:rPr lang="nl-NL" dirty="0">
                    <a:latin typeface="Arial (Body)" charset="0"/>
                  </a:rPr>
                  <a:t> </a:t>
                </a:r>
                <a:r>
                  <a:rPr lang="nl-NL" dirty="0" err="1">
                    <a:latin typeface="Arial (Body)" charset="0"/>
                  </a:rPr>
                  <a:t>by</a:t>
                </a:r>
                <a:r>
                  <a:rPr lang="nl-NL" dirty="0">
                    <a:latin typeface="Arial (Body)" charset="0"/>
                  </a:rPr>
                  <a:t> computing: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 err="1">
                    <a:latin typeface="Arial (Body)" charset="0"/>
                  </a:rPr>
                  <a:t>gradients</a:t>
                </a:r>
                <a:r>
                  <a:rPr lang="nl-NL" sz="2000" dirty="0">
                    <a:latin typeface="Arial (Body)" charset="0"/>
                  </a:rPr>
                  <a:t> of weights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sz="2000" dirty="0">
                    <a:latin typeface="Arial (Body)" charset="0"/>
                  </a:rPr>
                  <a:t> </a:t>
                </a:r>
                <a:r>
                  <a:rPr lang="nl-NL" sz="2000" dirty="0" err="1">
                    <a:latin typeface="Arial (Body)" charset="0"/>
                  </a:rPr>
                  <a:t>with</a:t>
                </a:r>
                <a:r>
                  <a:rPr lang="nl-NL" sz="2000" dirty="0">
                    <a:latin typeface="Arial (Body)" charset="0"/>
                  </a:rPr>
                  <a:t> respect </a:t>
                </a:r>
                <a:r>
                  <a:rPr lang="nl-NL" sz="2000" dirty="0" err="1">
                    <a:latin typeface="Arial (Body)" charset="0"/>
                  </a:rPr>
                  <a:t>to</a:t>
                </a:r>
                <a:r>
                  <a:rPr lang="nl-NL" sz="2000" dirty="0">
                    <a:latin typeface="Arial (Body)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  </a:t>
                </a:r>
              </a:p>
              <a:p>
                <a:pPr lvl="2" indent="0">
                  <a:buNone/>
                </a:pPr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How much does the loss change if we increase a weight by 1</a:t>
                </a:r>
              </a:p>
              <a:p>
                <a:pPr lvl="2" indent="0">
                  <a:buNone/>
                </a:pPr>
                <a:r>
                  <a:rPr lang="en-US" dirty="0">
                    <a:latin typeface="Arial (Body)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nl-NL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nl-NL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>
                    <a:latin typeface="Arial (Body)" charset="0"/>
                  </a:rPr>
                  <a:t>gradients of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sz="2000" dirty="0">
                    <a:latin typeface="Arial (Body)" charset="0"/>
                  </a:rPr>
                  <a:t> </a:t>
                </a:r>
                <a:r>
                  <a:rPr lang="nl-NL" sz="2000" dirty="0" err="1">
                    <a:latin typeface="Arial (Body)" charset="0"/>
                  </a:rPr>
                  <a:t>with</a:t>
                </a:r>
                <a:r>
                  <a:rPr lang="nl-NL" sz="2000" dirty="0">
                    <a:latin typeface="Arial (Body)" charset="0"/>
                  </a:rPr>
                  <a:t> respect </a:t>
                </a:r>
                <a:r>
                  <a:rPr lang="nl-NL" sz="2000" dirty="0" err="1">
                    <a:latin typeface="Arial (Body)" charset="0"/>
                  </a:rPr>
                  <a:t>to</a:t>
                </a:r>
                <a:r>
                  <a:rPr lang="nl-NL" sz="2000" dirty="0">
                    <a:latin typeface="Arial (Body)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  </a:t>
                </a:r>
              </a:p>
              <a:p>
                <a:pPr lvl="2" indent="0">
                  <a:buNone/>
                </a:pPr>
                <a:r>
                  <a:rPr lang="en-US" sz="2200" dirty="0">
                    <a:latin typeface="Arial (Body)" charset="0"/>
                    <a:ea typeface="Cambria Math" panose="02040503050406030204" pitchFamily="18" charset="0"/>
                  </a:rPr>
                  <a:t>How much does the loss change if we increase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>
                    <a:latin typeface="Arial (Body)" charset="0"/>
                  </a:rPr>
                  <a:t> </a:t>
                </a:r>
                <a:r>
                  <a:rPr lang="en-US" sz="2200" dirty="0">
                    <a:latin typeface="Arial (Body)" charset="0"/>
                    <a:ea typeface="Cambria Math" panose="02040503050406030204" pitchFamily="18" charset="0"/>
                  </a:rPr>
                  <a:t>by 1</a:t>
                </a:r>
              </a:p>
              <a:p>
                <a:pPr lvl="1" indent="0">
                  <a:buNone/>
                </a:pPr>
                <a:r>
                  <a:rPr lang="en-US" dirty="0">
                    <a:latin typeface="Arial (Body)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>
                  <a:latin typeface="Arial (Body)" charset="0"/>
                  <a:ea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 (Body)" charset="0"/>
                  <a:ea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 (Body)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  <a:blipFill>
                <a:blip r:embed="rId3"/>
                <a:stretch>
                  <a:fillRect l="-993" t="-12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7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br>
              <a:rPr lang="nl-NL" dirty="0"/>
            </a:br>
            <a:r>
              <a:rPr lang="nl-NL" dirty="0"/>
              <a:t>Using a </a:t>
            </a:r>
            <a:r>
              <a:rPr lang="nl-NL" dirty="0" err="1"/>
              <a:t>Neural</a:t>
            </a:r>
            <a:r>
              <a:rPr lang="nl-NL" dirty="0"/>
              <a:t> Net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: forward </a:t>
            </a:r>
            <a:r>
              <a:rPr lang="nl-NL" dirty="0" err="1"/>
              <a:t>propagation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CE9F3B-E499-4ADD-8881-B7EE30C4E5B9}"/>
              </a:ext>
            </a:extLst>
          </p:cNvPr>
          <p:cNvSpPr/>
          <p:nvPr/>
        </p:nvSpPr>
        <p:spPr>
          <a:xfrm flipV="1">
            <a:off x="3397866" y="3429000"/>
            <a:ext cx="3312368" cy="12240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2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</p:spPr>
            <p:txBody>
              <a:bodyPr>
                <a:noAutofit/>
              </a:bodyPr>
              <a:lstStyle/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𝑥𝑤</m:t>
                                  </m:r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d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Arial (Body)" charset="0"/>
                  </a:rPr>
                  <a:t>Chain rule:</a:t>
                </a:r>
                <a:br>
                  <a:rPr lang="en-US" sz="2200" dirty="0">
                    <a:latin typeface="Arial (Body)" charset="0"/>
                  </a:rPr>
                </a:br>
                <a:endParaRPr lang="en-US" sz="220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200" i="1" dirty="0">
                  <a:solidFill>
                    <a:schemeClr val="bg1"/>
                  </a:solidFill>
                  <a:latin typeface="Arial (Body)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d>
                          <m: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d>
                        <m:dPr>
                          <m:ctrlP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sz="2400" b="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 (Body)" charset="0"/>
                </a:endParaRPr>
              </a:p>
              <a:p>
                <a:pPr lvl="2" indent="0">
                  <a:buClr>
                    <a:srgbClr val="E3027F"/>
                  </a:buClr>
                  <a:buNone/>
                </a:pPr>
                <a:endParaRPr lang="en-US" sz="2200" i="1" dirty="0">
                  <a:solidFill>
                    <a:prstClr val="black"/>
                  </a:solidFill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6E3172A-7953-7340-D4FD-D46F11C97859}"/>
              </a:ext>
            </a:extLst>
          </p:cNvPr>
          <p:cNvSpPr/>
          <p:nvPr/>
        </p:nvSpPr>
        <p:spPr>
          <a:xfrm rot="16200000">
            <a:off x="3902444" y="4487633"/>
            <a:ext cx="475020" cy="3744417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6D05CB1-9A6A-B2FF-72B2-54C51C482D1B}"/>
              </a:ext>
            </a:extLst>
          </p:cNvPr>
          <p:cNvSpPr/>
          <p:nvPr/>
        </p:nvSpPr>
        <p:spPr>
          <a:xfrm rot="16200000">
            <a:off x="7033885" y="5170804"/>
            <a:ext cx="475020" cy="2378074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0732C65-1ED1-8739-7EB5-1263C4E8C750}"/>
              </a:ext>
            </a:extLst>
          </p:cNvPr>
          <p:cNvSpPr/>
          <p:nvPr/>
        </p:nvSpPr>
        <p:spPr>
          <a:xfrm rot="16200000">
            <a:off x="8466455" y="6171325"/>
            <a:ext cx="475020" cy="377030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1135FCA-EA81-6C71-0BF0-A212780CD812}"/>
              </a:ext>
            </a:extLst>
          </p:cNvPr>
          <p:cNvSpPr/>
          <p:nvPr/>
        </p:nvSpPr>
        <p:spPr>
          <a:xfrm rot="16200000">
            <a:off x="5342603" y="955270"/>
            <a:ext cx="475020" cy="3744417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52BC4D0-6176-6C1A-BD9E-2915B2FBAC71}"/>
              </a:ext>
            </a:extLst>
          </p:cNvPr>
          <p:cNvSpPr/>
          <p:nvPr/>
        </p:nvSpPr>
        <p:spPr>
          <a:xfrm rot="16200000">
            <a:off x="5805559" y="1949591"/>
            <a:ext cx="475020" cy="2378075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12D3861-2C3E-92EC-AD83-7D559078101F}"/>
              </a:ext>
            </a:extLst>
          </p:cNvPr>
          <p:cNvSpPr/>
          <p:nvPr/>
        </p:nvSpPr>
        <p:spPr>
          <a:xfrm rot="16200000">
            <a:off x="6129776" y="2764433"/>
            <a:ext cx="475020" cy="1449988"/>
          </a:xfrm>
          <a:prstGeom prst="leftBrace">
            <a:avLst>
              <a:gd name="adj1" fmla="val 20702"/>
              <a:gd name="adj2" fmla="val 50000"/>
            </a:avLst>
          </a:prstGeom>
          <a:ln w="381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19A8C-2394-7131-6329-917D8CFE4FEC}"/>
              </a:ext>
            </a:extLst>
          </p:cNvPr>
          <p:cNvSpPr txBox="1"/>
          <p:nvPr/>
        </p:nvSpPr>
        <p:spPr>
          <a:xfrm>
            <a:off x="4284133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12605-2FE3-3953-EAA7-2BFB142FAE2B}"/>
              </a:ext>
            </a:extLst>
          </p:cNvPr>
          <p:cNvSpPr txBox="1"/>
          <p:nvPr/>
        </p:nvSpPr>
        <p:spPr>
          <a:xfrm>
            <a:off x="4621213" y="4181268"/>
            <a:ext cx="4272822" cy="8317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 (Body)" charset="0"/>
                <a:ea typeface="ＭＳ Ｐゴシック" pitchFamily="-107" charset="-128"/>
              </a:rPr>
              <a:t>y = f(g(h(x)))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 (Body)" charset="0"/>
                <a:ea typeface="ＭＳ Ｐゴシック" pitchFamily="-107" charset="-128"/>
              </a:rPr>
              <a:t>y’ = f’(g(h(x))) * g’(h(x)) * h’(x)</a:t>
            </a:r>
            <a:endParaRPr lang="en-US" sz="2200" dirty="0">
              <a:solidFill>
                <a:schemeClr val="bg1"/>
              </a:solidFill>
              <a:latin typeface="Arial (Body)" charset="0"/>
              <a:ea typeface="ＭＳ Ｐゴシック" pitchFamily="-107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E28EA8-49BD-9366-46A9-2AC877352995}"/>
              </a:ext>
            </a:extLst>
          </p:cNvPr>
          <p:cNvSpPr txBox="1"/>
          <p:nvPr/>
        </p:nvSpPr>
        <p:spPr>
          <a:xfrm>
            <a:off x="514806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FB74D-1911-D4AE-7F3E-84B34E04F144}"/>
              </a:ext>
            </a:extLst>
          </p:cNvPr>
          <p:cNvSpPr txBox="1"/>
          <p:nvPr/>
        </p:nvSpPr>
        <p:spPr>
          <a:xfrm>
            <a:off x="1658949" y="4181269"/>
            <a:ext cx="2760651" cy="8317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 (Body)" charset="0"/>
                <a:ea typeface="ＭＳ Ｐゴシック" pitchFamily="-107" charset="-128"/>
              </a:rPr>
              <a:t>y = f(g(x))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bg1"/>
                </a:solidFill>
                <a:latin typeface="Arial (Body)" charset="0"/>
                <a:ea typeface="ＭＳ Ｐゴシック" pitchFamily="-107" charset="-128"/>
              </a:rPr>
              <a:t>y’ = f’(g(x)) * g’(x)</a:t>
            </a:r>
            <a:endParaRPr lang="en-US" sz="2200" dirty="0">
              <a:solidFill>
                <a:schemeClr val="bg1"/>
              </a:solidFill>
              <a:latin typeface="Arial (Body)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2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the loss function</a:t>
            </a:r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  <a:cs typeface="Courier New" panose="02070309020205020404" pitchFamily="49" charset="0"/>
                  </a:rPr>
                  <a:t>MSE loss</a:t>
                </a:r>
                <a:endParaRPr lang="en-US" sz="2600" i="1" dirty="0">
                  <a:solidFill>
                    <a:prstClr val="black"/>
                  </a:solidFill>
                  <a:latin typeface="Arial (Body)" charset="0"/>
                  <a:cs typeface="Courier New" panose="02070309020205020404" pitchFamily="49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  </a:t>
                </a:r>
                <a:r>
                  <a:rPr lang="en-US" sz="2600" b="1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600" dirty="0"/>
              </a:p>
              <a:p>
                <a:pPr lvl="2" indent="0">
                  <a:buNone/>
                </a:pPr>
                <a:r>
                  <a:rPr lang="en-US" sz="26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∗−1</m:t>
                        </m:r>
                      </m:e>
                    </m:nary>
                  </m:oMath>
                </a14:m>
                <a:endParaRPr lang="en-US" sz="2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en-US" sz="2600" b="1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nl-NL" sz="26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  <a:blipFill>
                <a:blip r:embed="rId3"/>
                <a:stretch>
                  <a:fillRect l="-840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C9CC20B-252F-93F9-9B89-070D10992CE8}"/>
              </a:ext>
            </a:extLst>
          </p:cNvPr>
          <p:cNvSpPr/>
          <p:nvPr/>
        </p:nvSpPr>
        <p:spPr>
          <a:xfrm>
            <a:off x="6007839" y="2492896"/>
            <a:ext cx="2851999" cy="936104"/>
          </a:xfrm>
          <a:prstGeom prst="borderCallout1">
            <a:avLst>
              <a:gd name="adj1" fmla="val 97874"/>
              <a:gd name="adj2" fmla="val 1575"/>
              <a:gd name="adj3" fmla="val 70416"/>
              <a:gd name="adj4" fmla="val -978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Dividing by 2 makes no difference but simplifies the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llout: Line 6">
                <a:extLst>
                  <a:ext uri="{FF2B5EF4-FFF2-40B4-BE49-F238E27FC236}">
                    <a16:creationId xmlns:a16="http://schemas.microsoft.com/office/drawing/2014/main" id="{033720BA-D4D4-4DF7-9EB2-2E8D2BD2EB28}"/>
                  </a:ext>
                </a:extLst>
              </p:cNvPr>
              <p:cNvSpPr/>
              <p:nvPr/>
            </p:nvSpPr>
            <p:spPr>
              <a:xfrm>
                <a:off x="6189540" y="5892614"/>
                <a:ext cx="2133601" cy="648072"/>
              </a:xfrm>
              <a:prstGeom prst="borderCallout1">
                <a:avLst>
                  <a:gd name="adj1" fmla="val 50842"/>
                  <a:gd name="adj2" fmla="val 3718"/>
                  <a:gd name="adj3" fmla="val 66309"/>
                  <a:gd name="adj4" fmla="val -1902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Just the difference between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!</a:t>
                </a:r>
              </a:p>
            </p:txBody>
          </p:sp>
        </mc:Choice>
        <mc:Fallback xmlns="">
          <p:sp>
            <p:nvSpPr>
              <p:cNvPr id="7" name="Callout: Line 6">
                <a:extLst>
                  <a:ext uri="{FF2B5EF4-FFF2-40B4-BE49-F238E27FC236}">
                    <a16:creationId xmlns:a16="http://schemas.microsoft.com/office/drawing/2014/main" id="{033720BA-D4D4-4DF7-9EB2-2E8D2BD2E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40" y="5892614"/>
                <a:ext cx="2133601" cy="648072"/>
              </a:xfrm>
              <a:prstGeom prst="borderCallout1">
                <a:avLst>
                  <a:gd name="adj1" fmla="val 50842"/>
                  <a:gd name="adj2" fmla="val 3718"/>
                  <a:gd name="adj3" fmla="val 66309"/>
                  <a:gd name="adj4" fmla="val -1902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llout: Line 7">
            <a:extLst>
              <a:ext uri="{FF2B5EF4-FFF2-40B4-BE49-F238E27FC236}">
                <a16:creationId xmlns:a16="http://schemas.microsoft.com/office/drawing/2014/main" id="{7428F962-4EB1-C8B1-1EC7-3FEE0FCA7951}"/>
              </a:ext>
            </a:extLst>
          </p:cNvPr>
          <p:cNvSpPr/>
          <p:nvPr/>
        </p:nvSpPr>
        <p:spPr>
          <a:xfrm>
            <a:off x="6790076" y="4817339"/>
            <a:ext cx="2069762" cy="402581"/>
          </a:xfrm>
          <a:prstGeom prst="borderCallout1">
            <a:avLst>
              <a:gd name="adj1" fmla="val 97874"/>
              <a:gd name="adj2" fmla="val 1575"/>
              <a:gd name="adj3" fmla="val 176949"/>
              <a:gd name="adj4" fmla="val -3920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Chain rule again</a:t>
            </a:r>
          </a:p>
        </p:txBody>
      </p:sp>
    </p:spTree>
    <p:extLst>
      <p:ext uri="{BB962C8B-B14F-4D97-AF65-F5344CB8AC3E}">
        <p14:creationId xmlns:p14="http://schemas.microsoft.com/office/powerpoint/2010/main" val="9151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activation functions</a:t>
            </a:r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  <a:cs typeface="Courier New" panose="02070309020205020404" pitchFamily="49" charset="0"/>
                  </a:rPr>
                  <a:t>Derivative of </a:t>
                </a:r>
                <a:r>
                  <a:rPr lang="en-US" sz="2200" dirty="0" err="1">
                    <a:latin typeface="+mn-lt"/>
                    <a:cs typeface="Courier New" panose="02070309020205020404" pitchFamily="49" charset="0"/>
                  </a:rPr>
                  <a:t>relu</a:t>
                </a:r>
                <a:r>
                  <a:rPr lang="en-US" sz="2200" dirty="0">
                    <a:latin typeface="+mn-lt"/>
                    <a:cs typeface="Courier New" panose="02070309020205020404" pitchFamily="49" charset="0"/>
                  </a:rPr>
                  <a:t> function:</a:t>
                </a:r>
                <a:endParaRPr lang="en-US" sz="2600" i="1" dirty="0">
                  <a:solidFill>
                    <a:prstClr val="black"/>
                  </a:solidFill>
                  <a:latin typeface="Arial (Body)" charset="0"/>
                  <a:cs typeface="Courier New" panose="02070309020205020404" pitchFamily="49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𝑟𝑒𝑙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+mn-lt"/>
                    <a:cs typeface="Courier New" panose="02070309020205020404" pitchFamily="49" charset="0"/>
                  </a:rPr>
                  <a:t>Derivative of sigmoid function:</a:t>
                </a:r>
                <a:endParaRPr lang="en-US" sz="2600" i="1" dirty="0">
                  <a:solidFill>
                    <a:prstClr val="black"/>
                  </a:solidFill>
                  <a:latin typeface="Arial (Body)" charset="0"/>
                  <a:cs typeface="Courier New" panose="02070309020205020404" pitchFamily="49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𝑠𝑖𝑔𝑚𝑜𝑖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nl-NL" b="0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nl-NL" dirty="0"/>
                  <a:t>                       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∗(1−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nl-NL" dirty="0">
                  <a:highlight>
                    <a:srgbClr val="FF0000"/>
                  </a:highlight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  <a:blipFill>
                <a:blip r:embed="rId3"/>
                <a:stretch>
                  <a:fillRect l="-840" t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Arial (Body)" charset="0"/>
                  </a:rPr>
                  <a:t>Example: MSE loss and sigmoid activation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d>
                          <m: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d>
                        <m:dPr>
                          <m:ctrlP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lvl="1" indent="0">
                  <a:buNone/>
                </a:pPr>
                <a:r>
                  <a:rPr lang="en-US" sz="24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nl-NL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 indent="0">
                  <a:buNone/>
                </a:pPr>
                <a:r>
                  <a:rPr lang="nl-NL" sz="2400" dirty="0"/>
                  <a:t>		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nl-NL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nl-NL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nl-NL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 indent="0">
                  <a:buNone/>
                </a:pPr>
                <a:r>
                  <a:rPr lang="nl-NL" sz="2400" i="1" dirty="0">
                    <a:latin typeface="Cambria Math" panose="02040503050406030204" pitchFamily="18" charset="0"/>
                  </a:rPr>
                  <a:t>		              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400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lvl="1" indent="0">
                  <a:buNone/>
                </a:pPr>
                <a:endParaRPr lang="nl-NL" sz="2400" b="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nl-NL" sz="2400" b="0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 (Body)" charset="0"/>
                </a:endParaRPr>
              </a:p>
              <a:p>
                <a:pPr lvl="2" indent="0">
                  <a:buClr>
                    <a:srgbClr val="E3027F"/>
                  </a:buClr>
                  <a:buNone/>
                </a:pPr>
                <a:endParaRPr lang="en-US" sz="2200" i="1" dirty="0">
                  <a:solidFill>
                    <a:prstClr val="black"/>
                  </a:solidFill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  <a:blipFill>
                <a:blip r:embed="rId3"/>
                <a:stretch>
                  <a:fillRect l="-840"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8949-6E8E-770C-8F6F-1B763058A4DD}"/>
                  </a:ext>
                </a:extLst>
              </p:cNvPr>
              <p:cNvSpPr txBox="1"/>
              <p:nvPr/>
            </p:nvSpPr>
            <p:spPr>
              <a:xfrm>
                <a:off x="2348346" y="3117396"/>
                <a:ext cx="4696690" cy="629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8949-6E8E-770C-8F6F-1B763058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6" y="3117396"/>
                <a:ext cx="4696690" cy="629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llout: Line 12">
                <a:extLst>
                  <a:ext uri="{FF2B5EF4-FFF2-40B4-BE49-F238E27FC236}">
                    <a16:creationId xmlns:a16="http://schemas.microsoft.com/office/drawing/2014/main" id="{E07B0BC3-B082-659F-8ABF-FFD3840795FB}"/>
                  </a:ext>
                </a:extLst>
              </p:cNvPr>
              <p:cNvSpPr/>
              <p:nvPr/>
            </p:nvSpPr>
            <p:spPr>
              <a:xfrm>
                <a:off x="7719305" y="3719649"/>
                <a:ext cx="1002961" cy="501439"/>
              </a:xfrm>
              <a:prstGeom prst="borderCallout1">
                <a:avLst>
                  <a:gd name="adj1" fmla="val 55729"/>
                  <a:gd name="adj2" fmla="val 462"/>
                  <a:gd name="adj3" fmla="val 55459"/>
                  <a:gd name="adj4" fmla="val -1372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allout: Line 12">
                <a:extLst>
                  <a:ext uri="{FF2B5EF4-FFF2-40B4-BE49-F238E27FC236}">
                    <a16:creationId xmlns:a16="http://schemas.microsoft.com/office/drawing/2014/main" id="{E07B0BC3-B082-659F-8ABF-FFD38407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05" y="3719649"/>
                <a:ext cx="1002961" cy="501439"/>
              </a:xfrm>
              <a:prstGeom prst="borderCallout1">
                <a:avLst>
                  <a:gd name="adj1" fmla="val 55729"/>
                  <a:gd name="adj2" fmla="val 462"/>
                  <a:gd name="adj3" fmla="val 55459"/>
                  <a:gd name="adj4" fmla="val -137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Line 13">
                <a:extLst>
                  <a:ext uri="{FF2B5EF4-FFF2-40B4-BE49-F238E27FC236}">
                    <a16:creationId xmlns:a16="http://schemas.microsoft.com/office/drawing/2014/main" id="{DE7F7D01-D746-8E04-66FA-81FD517C3E9A}"/>
                  </a:ext>
                </a:extLst>
              </p:cNvPr>
              <p:cNvSpPr/>
              <p:nvPr/>
            </p:nvSpPr>
            <p:spPr>
              <a:xfrm>
                <a:off x="7782583" y="4491249"/>
                <a:ext cx="1002961" cy="501439"/>
              </a:xfrm>
              <a:prstGeom prst="borderCallout1">
                <a:avLst>
                  <a:gd name="adj1" fmla="val 55729"/>
                  <a:gd name="adj2" fmla="val 462"/>
                  <a:gd name="adj3" fmla="val 52961"/>
                  <a:gd name="adj4" fmla="val 501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allout: Line 13">
                <a:extLst>
                  <a:ext uri="{FF2B5EF4-FFF2-40B4-BE49-F238E27FC236}">
                    <a16:creationId xmlns:a16="http://schemas.microsoft.com/office/drawing/2014/main" id="{DE7F7D01-D746-8E04-66FA-81FD517C3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83" y="4491249"/>
                <a:ext cx="1002961" cy="501439"/>
              </a:xfrm>
              <a:prstGeom prst="borderCallout1">
                <a:avLst>
                  <a:gd name="adj1" fmla="val 55729"/>
                  <a:gd name="adj2" fmla="val 462"/>
                  <a:gd name="adj3" fmla="val 52961"/>
                  <a:gd name="adj4" fmla="val 50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llout: Line 17">
                <a:extLst>
                  <a:ext uri="{FF2B5EF4-FFF2-40B4-BE49-F238E27FC236}">
                    <a16:creationId xmlns:a16="http://schemas.microsoft.com/office/drawing/2014/main" id="{988887F9-9A12-4A85-BA2A-F206EFAA1BDA}"/>
                  </a:ext>
                </a:extLst>
              </p:cNvPr>
              <p:cNvSpPr/>
              <p:nvPr/>
            </p:nvSpPr>
            <p:spPr>
              <a:xfrm>
                <a:off x="6444208" y="5303823"/>
                <a:ext cx="2287953" cy="501439"/>
              </a:xfrm>
              <a:prstGeom prst="borderCallout1">
                <a:avLst>
                  <a:gd name="adj1" fmla="val 55729"/>
                  <a:gd name="adj2" fmla="val 462"/>
                  <a:gd name="adj3" fmla="val 54795"/>
                  <a:gd name="adj4" fmla="val -15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nl-NL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m:rPr>
                          <m:nor/>
                        </m:rPr>
                        <a:rPr lang="nl-NL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nl-NL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Callout: Line 17">
                <a:extLst>
                  <a:ext uri="{FF2B5EF4-FFF2-40B4-BE49-F238E27FC236}">
                    <a16:creationId xmlns:a16="http://schemas.microsoft.com/office/drawing/2014/main" id="{988887F9-9A12-4A85-BA2A-F206EFAA1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303823"/>
                <a:ext cx="2287953" cy="501439"/>
              </a:xfrm>
              <a:prstGeom prst="borderCallout1">
                <a:avLst>
                  <a:gd name="adj1" fmla="val 55729"/>
                  <a:gd name="adj2" fmla="val 462"/>
                  <a:gd name="adj3" fmla="val 54795"/>
                  <a:gd name="adj4" fmla="val -153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 a perceptron</a:t>
            </a:r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</p:spPr>
            <p:txBody>
              <a:bodyPr>
                <a:normAutofit fontScale="92500" lnSpcReduction="10000"/>
              </a:bodyPr>
              <a:lstStyle/>
              <a:p>
                <a:pPr lvl="1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Loss: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𝑥𝑤</m:t>
                            </m:r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nary>
                      </m:e>
                    </m:d>
                    <m:r>
                      <a:rPr lang="nl-NL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nl-NL" dirty="0">
                  <a:latin typeface="Arial (Body)" charset="0"/>
                </a:endParaRPr>
              </a:p>
              <a:p>
                <a:pPr lvl="1" indent="0">
                  <a:buNone/>
                </a:pPr>
                <a:r>
                  <a:rPr lang="nl-NL" dirty="0" err="1">
                    <a:latin typeface="Arial (Body)" charset="0"/>
                  </a:rPr>
                  <a:t>Minimize</a:t>
                </a:r>
                <a:r>
                  <a:rPr lang="nl-NL" dirty="0">
                    <a:latin typeface="Arial (Body)" charset="0"/>
                  </a:rPr>
                  <a:t> </a:t>
                </a:r>
                <a:r>
                  <a:rPr lang="nl-NL" dirty="0" err="1">
                    <a:latin typeface="Arial (Body)" charset="0"/>
                  </a:rPr>
                  <a:t>loss</a:t>
                </a:r>
                <a:r>
                  <a:rPr lang="nl-NL" dirty="0">
                    <a:latin typeface="Arial (Body)" charset="0"/>
                  </a:rPr>
                  <a:t> </a:t>
                </a:r>
                <a:r>
                  <a:rPr lang="nl-NL" dirty="0" err="1">
                    <a:latin typeface="Arial (Body)" charset="0"/>
                  </a:rPr>
                  <a:t>by</a:t>
                </a:r>
                <a:r>
                  <a:rPr lang="nl-NL" dirty="0">
                    <a:latin typeface="Arial (Body)" charset="0"/>
                  </a:rPr>
                  <a:t> computing: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 err="1">
                    <a:latin typeface="Arial (Body)" charset="0"/>
                  </a:rPr>
                  <a:t>gradients</a:t>
                </a:r>
                <a:r>
                  <a:rPr lang="nl-NL" sz="2000" dirty="0">
                    <a:latin typeface="Arial (Body)" charset="0"/>
                  </a:rPr>
                  <a:t> of weights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nl-NL" sz="2000" dirty="0">
                    <a:latin typeface="Arial (Body)" charset="0"/>
                  </a:rPr>
                  <a:t> </a:t>
                </a:r>
                <a:r>
                  <a:rPr lang="nl-NL" sz="2000" dirty="0" err="1">
                    <a:latin typeface="Arial (Body)" charset="0"/>
                  </a:rPr>
                  <a:t>with</a:t>
                </a:r>
                <a:r>
                  <a:rPr lang="nl-NL" sz="2000" dirty="0">
                    <a:latin typeface="Arial (Body)" charset="0"/>
                  </a:rPr>
                  <a:t> respect </a:t>
                </a:r>
                <a:r>
                  <a:rPr lang="nl-NL" sz="2000" dirty="0" err="1">
                    <a:latin typeface="Arial (Body)" charset="0"/>
                  </a:rPr>
                  <a:t>to</a:t>
                </a:r>
                <a:r>
                  <a:rPr lang="nl-NL" sz="2000" dirty="0">
                    <a:latin typeface="Arial (Body)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  </a:t>
                </a:r>
              </a:p>
              <a:p>
                <a:pPr lvl="2" indent="0">
                  <a:buNone/>
                </a:pPr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How much does the loss change if we increase a weight by 1</a:t>
                </a:r>
              </a:p>
              <a:p>
                <a:pPr lvl="2" indent="0">
                  <a:buNone/>
                </a:pPr>
                <a:r>
                  <a:rPr lang="en-US" dirty="0">
                    <a:latin typeface="Arial (Body)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nl-NL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nl-NL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>
                    <a:latin typeface="Arial (Body)" charset="0"/>
                  </a:rPr>
                  <a:t>gradients of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sz="2000" dirty="0">
                    <a:latin typeface="Arial (Body)" charset="0"/>
                  </a:rPr>
                  <a:t> </a:t>
                </a:r>
                <a:r>
                  <a:rPr lang="nl-NL" sz="2000" dirty="0" err="1">
                    <a:latin typeface="Arial (Body)" charset="0"/>
                  </a:rPr>
                  <a:t>with</a:t>
                </a:r>
                <a:r>
                  <a:rPr lang="nl-NL" sz="2000" dirty="0">
                    <a:latin typeface="Arial (Body)" charset="0"/>
                  </a:rPr>
                  <a:t> respect </a:t>
                </a:r>
                <a:r>
                  <a:rPr lang="nl-NL" sz="2000" dirty="0" err="1">
                    <a:latin typeface="Arial (Body)" charset="0"/>
                  </a:rPr>
                  <a:t>to</a:t>
                </a:r>
                <a:r>
                  <a:rPr lang="nl-NL" sz="2000" dirty="0">
                    <a:latin typeface="Arial (Body)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>
                    <a:latin typeface="Arial (Body)" charset="0"/>
                    <a:ea typeface="Cambria Math" panose="02040503050406030204" pitchFamily="18" charset="0"/>
                  </a:rPr>
                  <a:t>  </a:t>
                </a:r>
              </a:p>
              <a:p>
                <a:pPr lvl="2" indent="0">
                  <a:buNone/>
                </a:pPr>
                <a:r>
                  <a:rPr lang="en-US" sz="2200" dirty="0">
                    <a:latin typeface="Arial (Body)" charset="0"/>
                    <a:ea typeface="Cambria Math" panose="02040503050406030204" pitchFamily="18" charset="0"/>
                  </a:rPr>
                  <a:t>How much does the loss change if we increase a weight by 1</a:t>
                </a:r>
              </a:p>
              <a:p>
                <a:pPr lvl="1" indent="0">
                  <a:buNone/>
                </a:pPr>
                <a:r>
                  <a:rPr lang="en-US" dirty="0">
                    <a:latin typeface="Arial (Body)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800" dirty="0">
                  <a:latin typeface="Arial (Body)" charset="0"/>
                  <a:ea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 (Body)" charset="0"/>
                  <a:ea typeface="Cambria Math" panose="02040503050406030204" pitchFamily="18" charset="0"/>
                </a:endParaRPr>
              </a:p>
              <a:p>
                <a:pPr marL="97155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 (Body)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981736" cy="4638948"/>
              </a:xfrm>
              <a:blipFill>
                <a:blip r:embed="rId3"/>
                <a:stretch>
                  <a:fillRect l="-993" t="-12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BA0BF-2405-794D-E591-B0E261AD9929}"/>
              </a:ext>
            </a:extLst>
          </p:cNvPr>
          <p:cNvSpPr/>
          <p:nvPr/>
        </p:nvSpPr>
        <p:spPr>
          <a:xfrm>
            <a:off x="386172" y="2924944"/>
            <a:ext cx="8676456" cy="194421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62 L 0.02274 0.2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in a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</p:spPr>
            <p:txBody>
              <a:bodyPr>
                <a:noAutofit/>
              </a:bodyPr>
              <a:lstStyle/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𝑥𝑤</m:t>
                                  </m:r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d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200" dirty="0">
                  <a:latin typeface="Arial (Body)" charset="0"/>
                </a:endParaRPr>
              </a:p>
              <a:p>
                <a:pPr lvl="2" indent="0">
                  <a:buNone/>
                </a:pPr>
                <a:endParaRPr lang="en-US" sz="2200" i="1" dirty="0">
                  <a:solidFill>
                    <a:schemeClr val="bg1"/>
                  </a:solidFill>
                  <a:latin typeface="Arial (Body)" charset="0"/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𝑥𝑤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nary>
                            </m:e>
                          </m:d>
                          <m: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d>
                        <m:dPr>
                          <m:ctrlPr>
                            <a:rPr lang="nl-NL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𝑥𝑤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lvl="1" indent="0">
                  <a:buNone/>
                </a:pPr>
                <a:r>
                  <a:rPr lang="nl-NL" sz="2400" dirty="0"/>
                  <a:t>		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nl-NL" sz="2400" i="1">
                        <a:latin typeface="Cambria Math" panose="02040503050406030204" pitchFamily="18" charset="0"/>
                      </a:rPr>
                      <m:t>∗(1−</m:t>
                    </m:r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nl-NL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400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nl-NL" sz="2400" b="1" dirty="0">
                  <a:latin typeface="Arial (Body)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endParaRPr lang="en-US" sz="1400" dirty="0">
                  <a:latin typeface="Arial (Body)" charset="0"/>
                </a:endParaRPr>
              </a:p>
              <a:p>
                <a:pPr lvl="2" indent="0">
                  <a:buClr>
                    <a:srgbClr val="E3027F"/>
                  </a:buClr>
                  <a:buNone/>
                </a:pPr>
                <a:endParaRPr lang="en-US" sz="2200" i="1" dirty="0">
                  <a:solidFill>
                    <a:prstClr val="black"/>
                  </a:solidFill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700808"/>
                <a:ext cx="7981736" cy="49685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87595-6E3C-D7A8-DFD7-9DC766D7CEFB}"/>
              </a:ext>
            </a:extLst>
          </p:cNvPr>
          <p:cNvCxnSpPr>
            <a:cxnSpLocks/>
          </p:cNvCxnSpPr>
          <p:nvPr/>
        </p:nvCxnSpPr>
        <p:spPr>
          <a:xfrm flipH="1">
            <a:off x="8604158" y="1976181"/>
            <a:ext cx="255680" cy="14231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5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: Why can NNs have identical structure in the hidden units  and still learn? - Cross Validated">
            <a:extLst>
              <a:ext uri="{FF2B5EF4-FFF2-40B4-BE49-F238E27FC236}">
                <a16:creationId xmlns:a16="http://schemas.microsoft.com/office/drawing/2014/main" id="{A3D8FA01-AB1B-453C-BF32-A90A931FF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"/>
          <a:stretch/>
        </p:blipFill>
        <p:spPr bwMode="auto">
          <a:xfrm>
            <a:off x="5614505" y="476672"/>
            <a:ext cx="3529495" cy="21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with hidden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981736" cy="4638948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Network has multiple layers, e.g.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Layer 1: </a:t>
            </a:r>
            <a:r>
              <a:rPr lang="en-US" sz="2200" dirty="0" err="1">
                <a:latin typeface="Arial (Body)" charset="0"/>
              </a:rPr>
              <a:t>relu</a:t>
            </a:r>
            <a:endParaRPr lang="en-US" sz="22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Layer 2: </a:t>
            </a:r>
            <a:r>
              <a:rPr lang="en-US" sz="2200" dirty="0" err="1">
                <a:latin typeface="Arial (Body)" charset="0"/>
              </a:rPr>
              <a:t>relu</a:t>
            </a:r>
            <a:endParaRPr lang="en-US" sz="22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Layer 3: sigmoid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Chain of operations:</a:t>
            </a:r>
          </a:p>
          <a:p>
            <a:pPr lvl="2" indent="0">
              <a:buNone/>
            </a:pPr>
            <a:r>
              <a:rPr lang="nl-NL" sz="2200" dirty="0" err="1">
                <a:latin typeface="Courier"/>
              </a:rPr>
              <a:t>s</a:t>
            </a:r>
            <a:r>
              <a:rPr lang="nl-NL" sz="2200" b="0" i="0" u="none" strike="noStrike" baseline="0" dirty="0" err="1">
                <a:latin typeface="Courier"/>
              </a:rPr>
              <a:t>igmoid</a:t>
            </a:r>
            <a:r>
              <a:rPr lang="nl-NL" sz="2200" b="0" i="0" u="none" strike="noStrike" baseline="0" dirty="0">
                <a:latin typeface="Courier"/>
              </a:rPr>
              <a:t>(W3 </a:t>
            </a:r>
            <a:r>
              <a:rPr lang="nl-NL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</a:p>
          <a:p>
            <a:pPr lvl="3"/>
            <a:r>
              <a:rPr lang="nl-NL" sz="2200" b="0" i="0" u="none" strike="noStrike" baseline="0" dirty="0">
                <a:latin typeface="Courier"/>
              </a:rPr>
              <a:t>	  </a:t>
            </a:r>
            <a:r>
              <a:rPr lang="nl-NL" sz="2200" b="0" i="0" u="none" strike="noStrike" baseline="0" dirty="0" err="1">
                <a:latin typeface="Courier"/>
              </a:rPr>
              <a:t>relu</a:t>
            </a:r>
            <a:r>
              <a:rPr lang="pl-PL" sz="2200" b="0" i="0" u="none" strike="noStrike" baseline="0" dirty="0">
                <a:latin typeface="Courier"/>
              </a:rPr>
              <a:t>(W2</a:t>
            </a:r>
            <a:r>
              <a:rPr lang="nl-NL" sz="2200" b="0" i="0" u="none" strike="noStrike" baseline="0" dirty="0">
                <a:latin typeface="Courier"/>
              </a:rPr>
              <a:t> </a:t>
            </a:r>
            <a:r>
              <a:rPr lang="nl-NL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nl-NL" sz="2200" b="0" i="0" u="none" strike="noStrike" baseline="0" dirty="0">
                <a:latin typeface="Courier"/>
              </a:rPr>
              <a:t> </a:t>
            </a:r>
          </a:p>
          <a:p>
            <a:pPr lvl="3"/>
            <a:r>
              <a:rPr lang="nl-NL" sz="2200" b="0" i="0" u="none" strike="noStrike" baseline="0" dirty="0">
                <a:latin typeface="Courier"/>
              </a:rPr>
              <a:t>     </a:t>
            </a:r>
            <a:r>
              <a:rPr lang="pl-PL" sz="2200" b="0" i="0" u="none" strike="noStrike" baseline="0" dirty="0">
                <a:latin typeface="Courier"/>
              </a:rPr>
              <a:t>relu(W</a:t>
            </a:r>
            <a:r>
              <a:rPr lang="nl-NL" sz="2200" b="0" i="0" u="none" strike="noStrike" baseline="0" dirty="0">
                <a:latin typeface="Courier"/>
              </a:rPr>
              <a:t>1</a:t>
            </a:r>
            <a:r>
              <a:rPr lang="nl-NL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pl-PL" sz="2200" b="0" i="0" u="none" strike="noStrike" baseline="0" dirty="0">
                <a:latin typeface="Courier"/>
              </a:rPr>
              <a:t>inputs + b1) </a:t>
            </a:r>
            <a:endParaRPr lang="nl-NL" sz="2200" b="0" i="0" u="none" strike="noStrike" baseline="0" dirty="0">
              <a:latin typeface="Courier"/>
            </a:endParaRPr>
          </a:p>
          <a:p>
            <a:pPr lvl="3"/>
            <a:r>
              <a:rPr lang="nl-NL" sz="2200" b="0" i="0" u="none" strike="noStrike" baseline="0" dirty="0">
                <a:latin typeface="Courier"/>
              </a:rPr>
              <a:t>     </a:t>
            </a:r>
            <a:r>
              <a:rPr lang="pl-PL" sz="2200" b="0" i="0" u="none" strike="noStrike" baseline="0" dirty="0">
                <a:latin typeface="Courier"/>
              </a:rPr>
              <a:t>+ b2</a:t>
            </a:r>
            <a:r>
              <a:rPr lang="nl-NL" sz="2200" b="0" i="0" u="none" strike="noStrike" baseline="0" dirty="0">
                <a:latin typeface="Courier"/>
              </a:rPr>
              <a:t>) </a:t>
            </a:r>
          </a:p>
          <a:p>
            <a:pPr lvl="3"/>
            <a:r>
              <a:rPr lang="nl-NL" sz="2200" b="0" i="0" u="none" strike="noStrike" baseline="0" dirty="0">
                <a:latin typeface="Courier"/>
              </a:rPr>
              <a:t>   + b3)</a:t>
            </a:r>
            <a:endParaRPr lang="en-US" sz="2200" dirty="0">
              <a:latin typeface="Arial (Body)" charset="0"/>
            </a:endParaRPr>
          </a:p>
          <a:p>
            <a:pPr lvl="2" indent="0">
              <a:buClr>
                <a:srgbClr val="E3027F"/>
              </a:buClr>
              <a:buNone/>
            </a:pPr>
            <a:endParaRPr lang="en-US" sz="2200" i="1" dirty="0">
              <a:solidFill>
                <a:prstClr val="black"/>
              </a:solidFill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4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operations: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00808"/>
            <a:ext cx="7981736" cy="4968552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Chain rule: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y = f(g(x))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y’ = f’(g(x)) * g’(x)</a:t>
            </a:r>
          </a:p>
          <a:p>
            <a:pPr lvl="2" indent="0">
              <a:buNone/>
            </a:pPr>
            <a:endParaRPr lang="en-US" sz="22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Gradients: work from outside to inside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First compute grads of outer function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Then grads of inner function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Gradients of NN: right to left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First compute grads of last layer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Then grads of one but last layer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Etc.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Arial (Body)" charset="0"/>
            </a:endParaRPr>
          </a:p>
          <a:p>
            <a:pPr lvl="2" indent="0">
              <a:buClr>
                <a:srgbClr val="E3027F"/>
              </a:buClr>
              <a:buNone/>
            </a:pPr>
            <a:endParaRPr lang="en-US" sz="2200" i="1" dirty="0">
              <a:solidFill>
                <a:prstClr val="black"/>
              </a:solidFill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3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operations: derivative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00808"/>
            <a:ext cx="7981736" cy="4968552"/>
          </a:xfrm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nl-NL" dirty="0" err="1">
                <a:latin typeface="Courier"/>
              </a:rPr>
              <a:t>sigmoid</a:t>
            </a:r>
            <a:r>
              <a:rPr lang="nl-NL" dirty="0">
                <a:latin typeface="Courier"/>
              </a:rPr>
              <a:t>(W3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nl-NL" dirty="0" err="1">
                <a:latin typeface="Courier"/>
              </a:rPr>
              <a:t>relu</a:t>
            </a:r>
            <a:r>
              <a:rPr lang="pl-PL" dirty="0">
                <a:latin typeface="Courier"/>
              </a:rPr>
              <a:t>(W2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pl-PL" dirty="0">
                <a:latin typeface="Courier"/>
              </a:rPr>
              <a:t>relu(W</a:t>
            </a:r>
            <a:r>
              <a:rPr lang="nl-NL" dirty="0">
                <a:latin typeface="Courier"/>
              </a:rPr>
              <a:t>1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pl-PL" dirty="0">
                <a:latin typeface="Courier"/>
              </a:rPr>
              <a:t>inputs+b1)+b2</a:t>
            </a:r>
            <a:r>
              <a:rPr lang="nl-NL" dirty="0">
                <a:latin typeface="Courier"/>
              </a:rPr>
              <a:t>)+ b3)</a:t>
            </a:r>
          </a:p>
          <a:p>
            <a:pPr lvl="1" indent="0">
              <a:buNone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Gradients layer 3 with respect to </a:t>
            </a:r>
            <a:r>
              <a:rPr lang="en-US" dirty="0" err="1">
                <a:latin typeface="Arial (Body)" charset="0"/>
              </a:rPr>
              <a:t>loss_value</a:t>
            </a:r>
            <a:br>
              <a:rPr lang="en-US" dirty="0">
                <a:latin typeface="Arial (Body)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weights_layer_3)</a:t>
            </a:r>
          </a:p>
          <a:p>
            <a:pPr marL="457200" lvl="1" indent="-457200"/>
            <a:endParaRPr lang="nl-NL" dirty="0">
              <a:latin typeface="Courier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Gradients layer 2 with respect to </a:t>
            </a:r>
            <a:r>
              <a:rPr lang="en-US" dirty="0" err="1">
                <a:latin typeface="Arial (Body)" charset="0"/>
              </a:rPr>
              <a:t>loss_value</a:t>
            </a:r>
            <a:br>
              <a:rPr lang="en-US" dirty="0">
                <a:latin typeface="Arial (Body)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weights_layer_3) *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output_layer_3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weights_layer_2)</a:t>
            </a:r>
          </a:p>
          <a:p>
            <a:pPr marL="457200" lvl="1" indent="-457200"/>
            <a:endParaRPr lang="nl-NL" dirty="0">
              <a:latin typeface="Courier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Gradients layer 1 with respect to </a:t>
            </a:r>
            <a:r>
              <a:rPr lang="en-US" dirty="0" err="1">
                <a:latin typeface="Arial (Body)" charset="0"/>
              </a:rPr>
              <a:t>loss_value</a:t>
            </a:r>
            <a:br>
              <a:rPr lang="en-US" dirty="0">
                <a:latin typeface="Arial (Body)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weights_layer_3) *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output_layer_3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weights_layer_2) *</a:t>
            </a:r>
            <a:br>
              <a:rPr lang="nl-NL" dirty="0">
                <a:latin typeface="Courier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output_layer_2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NL" dirty="0">
                <a:latin typeface="Courier"/>
              </a:rPr>
              <a:t> weights_layer_1)</a:t>
            </a:r>
          </a:p>
          <a:p>
            <a:pPr marL="457200" lvl="1" indent="-457200"/>
            <a:endParaRPr lang="nl-NL" dirty="0">
              <a:latin typeface="Courier"/>
            </a:endParaRP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lvl="2" indent="0">
              <a:buClr>
                <a:srgbClr val="E3027F"/>
              </a:buClr>
              <a:buNone/>
            </a:pPr>
            <a:endParaRPr lang="en-US" sz="2000" i="1" dirty="0">
              <a:solidFill>
                <a:prstClr val="black"/>
              </a:solidFill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AutoShape 2" descr="Lesson Explainer: Second Derivative Test for Local Extrema | Nagwa">
            <a:extLst>
              <a:ext uri="{FF2B5EF4-FFF2-40B4-BE49-F238E27FC236}">
                <a16:creationId xmlns:a16="http://schemas.microsoft.com/office/drawing/2014/main" id="{C68E9810-AB67-4B42-A59B-B67E3EC7D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563D034F-9222-423B-9207-CE1F09D20A6A}"/>
              </a:ext>
            </a:extLst>
          </p:cNvPr>
          <p:cNvSpPr/>
          <p:nvPr/>
        </p:nvSpPr>
        <p:spPr>
          <a:xfrm>
            <a:off x="7107716" y="2167224"/>
            <a:ext cx="1872208" cy="1223962"/>
          </a:xfrm>
          <a:prstGeom prst="borderCallout1">
            <a:avLst>
              <a:gd name="adj1" fmla="val 44511"/>
              <a:gd name="adj2" fmla="val 88"/>
              <a:gd name="adj3" fmla="val 48024"/>
              <a:gd name="adj4" fmla="val -92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change </a:t>
            </a:r>
            <a:r>
              <a:rPr lang="nl-NL" dirty="0" err="1"/>
              <a:t>if</a:t>
            </a:r>
            <a:r>
              <a:rPr lang="nl-NL" dirty="0"/>
              <a:t> we change W3 </a:t>
            </a:r>
            <a:r>
              <a:rPr lang="nl-NL" dirty="0" err="1"/>
              <a:t>and</a:t>
            </a:r>
            <a:r>
              <a:rPr lang="nl-NL" dirty="0"/>
              <a:t> b3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8E0554-1A05-4F73-95B9-BFFC80BCAF0C}"/>
              </a:ext>
            </a:extLst>
          </p:cNvPr>
          <p:cNvSpPr/>
          <p:nvPr/>
        </p:nvSpPr>
        <p:spPr>
          <a:xfrm>
            <a:off x="7085875" y="3563599"/>
            <a:ext cx="1872208" cy="1223962"/>
          </a:xfrm>
          <a:prstGeom prst="borderCallout1">
            <a:avLst>
              <a:gd name="adj1" fmla="val 44511"/>
              <a:gd name="adj2" fmla="val 88"/>
              <a:gd name="adj3" fmla="val 30529"/>
              <a:gd name="adj4" fmla="val -75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change </a:t>
            </a:r>
            <a:r>
              <a:rPr lang="nl-NL" dirty="0" err="1"/>
              <a:t>if</a:t>
            </a:r>
            <a:r>
              <a:rPr lang="nl-NL" dirty="0"/>
              <a:t> we change W2 </a:t>
            </a:r>
            <a:r>
              <a:rPr lang="nl-NL" dirty="0" err="1"/>
              <a:t>and</a:t>
            </a:r>
            <a:r>
              <a:rPr lang="nl-NL" dirty="0"/>
              <a:t> b2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CB8A01C-D38E-469F-A149-B89722C2796E}"/>
              </a:ext>
            </a:extLst>
          </p:cNvPr>
          <p:cNvSpPr/>
          <p:nvPr/>
        </p:nvSpPr>
        <p:spPr>
          <a:xfrm>
            <a:off x="207429" y="3888581"/>
            <a:ext cx="2239574" cy="1223962"/>
          </a:xfrm>
          <a:prstGeom prst="borderCallout1">
            <a:avLst>
              <a:gd name="adj1" fmla="val 96893"/>
              <a:gd name="adj2" fmla="val 39040"/>
              <a:gd name="adj3" fmla="val 126240"/>
              <a:gd name="adj4" fmla="val 69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change </a:t>
            </a:r>
            <a:r>
              <a:rPr lang="nl-NL" dirty="0" err="1"/>
              <a:t>if</a:t>
            </a:r>
            <a:r>
              <a:rPr lang="nl-NL" dirty="0"/>
              <a:t> we change W1 </a:t>
            </a:r>
            <a:r>
              <a:rPr lang="nl-NL" dirty="0" err="1"/>
              <a:t>and</a:t>
            </a:r>
            <a:r>
              <a:rPr lang="nl-NL" dirty="0"/>
              <a:t> b1</a:t>
            </a:r>
          </a:p>
        </p:txBody>
      </p:sp>
    </p:spTree>
    <p:extLst>
      <p:ext uri="{BB962C8B-B14F-4D97-AF65-F5344CB8AC3E}">
        <p14:creationId xmlns:p14="http://schemas.microsoft.com/office/powerpoint/2010/main" val="19855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Repeat for a number of </a:t>
            </a:r>
            <a:r>
              <a:rPr lang="en-US" sz="2400" i="1" dirty="0">
                <a:latin typeface="Arial (Body)" charset="0"/>
              </a:rPr>
              <a:t>epochs</a:t>
            </a:r>
            <a:r>
              <a:rPr lang="en-US" sz="2400" dirty="0">
                <a:latin typeface="Arial (Body)" charset="0"/>
              </a:rPr>
              <a:t>: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Draw batch of training instances x with targets y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Forward propagation of x to make prediction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Compute the loss: mismatch between y and y’</a:t>
            </a:r>
          </a:p>
          <a:p>
            <a:pPr marL="457200" lvl="1" indent="-457200"/>
            <a:r>
              <a:rPr lang="en-US" sz="2400" dirty="0">
                <a:latin typeface="Arial (Body)" charset="0"/>
              </a:rPr>
              <a:t>Update all weights of the model to reduce loss on this batch </a:t>
            </a: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a NN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146" name="Picture 2" descr="ch01 deep learning in 3 figures 1">
            <a:extLst>
              <a:ext uri="{FF2B5EF4-FFF2-40B4-BE49-F238E27FC236}">
                <a16:creationId xmlns:a16="http://schemas.microsoft.com/office/drawing/2014/main" id="{16951C05-B313-4615-933C-CCC8D75CE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8"/>
          <a:stretch/>
        </p:blipFill>
        <p:spPr bwMode="auto">
          <a:xfrm>
            <a:off x="2195736" y="1882775"/>
            <a:ext cx="5245274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7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process step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621696" cy="4422924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 startAt="4"/>
            </a:pPr>
            <a:r>
              <a:rPr lang="en-US" dirty="0">
                <a:latin typeface="Arial (Body)" charset="0"/>
              </a:rPr>
              <a:t>Update all weights of the model to reduce loss on this batch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 (Body)" charset="0"/>
              </a:rPr>
              <a:t>Layer n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compute grads from loss and output of layer n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update weights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 (Body)" charset="0"/>
              </a:rPr>
              <a:t>Layer n-1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compute grads from grads of layer n and output of layer n-1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update weights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…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Arial (Body)" charset="0"/>
              </a:rPr>
              <a:t>Layer 1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compute grads from </a:t>
            </a:r>
            <a:r>
              <a:rPr lang="en-US">
                <a:latin typeface="Arial (Body)" charset="0"/>
              </a:rPr>
              <a:t>grads of layer </a:t>
            </a:r>
            <a:r>
              <a:rPr lang="en-US" dirty="0">
                <a:latin typeface="Arial (Body)" charset="0"/>
              </a:rPr>
              <a:t>2 </a:t>
            </a:r>
            <a:r>
              <a:rPr lang="en-US">
                <a:latin typeface="Arial (Body)" charset="0"/>
              </a:rPr>
              <a:t>and output of </a:t>
            </a:r>
            <a:r>
              <a:rPr lang="en-US" dirty="0">
                <a:latin typeface="Arial (Body)" charset="0"/>
              </a:rPr>
              <a:t>layer 1</a:t>
            </a:r>
          </a:p>
          <a:p>
            <a:pPr marL="1266825" lvl="3" indent="-457200">
              <a:buFontTx/>
              <a:buChar char="-"/>
            </a:pPr>
            <a:r>
              <a:rPr lang="en-US" dirty="0">
                <a:latin typeface="Arial (Body)" charset="0"/>
              </a:rPr>
              <a:t>update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Forward propagation is used to make a prediction for an input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Backpropagation is used to find the optimal weights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Optimal weights are weights that minimize loss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Loss is mismatch between predicted  and actual value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Backpropagation uses gradient descent: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Compute gradient of </a:t>
            </a:r>
            <a:r>
              <a:rPr lang="en-US" sz="1800" dirty="0" err="1">
                <a:latin typeface="Arial (Body)" charset="0"/>
              </a:rPr>
              <a:t>weigths</a:t>
            </a:r>
            <a:r>
              <a:rPr lang="en-US" sz="1800" dirty="0">
                <a:latin typeface="Arial (Body)" charset="0"/>
              </a:rPr>
              <a:t> with respect to loss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Update weights towards less loss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Backpropagation uses the chain rule: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Update weights from last layer to first layer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momentum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A hollow ball starts from rest at the top of the curved ramp. It rolls down  a height of 34.4m without slipping. What is the speed of the ball at the  bottom?">
            <a:extLst>
              <a:ext uri="{FF2B5EF4-FFF2-40B4-BE49-F238E27FC236}">
                <a16:creationId xmlns:a16="http://schemas.microsoft.com/office/drawing/2014/main" id="{63DBABB2-6302-D5D8-07C4-573741974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1" r="13687" b="26081"/>
          <a:stretch/>
        </p:blipFill>
        <p:spPr bwMode="auto">
          <a:xfrm>
            <a:off x="3569247" y="3140968"/>
            <a:ext cx="273630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7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minima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14460"/>
            <a:ext cx="7444800" cy="4438876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200" dirty="0">
                <a:latin typeface="Arial (Body)" charset="0"/>
              </a:rPr>
              <a:t>The learning algorithm can get stuck in a local minimum</a:t>
            </a:r>
          </a:p>
          <a:p>
            <a:pPr lvl="1" indent="0">
              <a:buNone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5122" name="Picture 2" descr="ch02 global minimum">
            <a:extLst>
              <a:ext uri="{FF2B5EF4-FFF2-40B4-BE49-F238E27FC236}">
                <a16:creationId xmlns:a16="http://schemas.microsoft.com/office/drawing/2014/main" id="{50AD20C1-ED75-4E1A-B5DD-6AEA4739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88" y="2922781"/>
            <a:ext cx="5293023" cy="32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4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local minima with momentum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200" dirty="0">
                <a:latin typeface="Arial (Body)" charset="0"/>
              </a:rPr>
              <a:t>Solution: momentum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Compute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velocity</a:t>
            </a:r>
            <a:r>
              <a:rPr lang="en-US" sz="2200" dirty="0">
                <a:latin typeface="Arial (Body)" charset="0"/>
              </a:rPr>
              <a:t>: speed (and direction) of previous step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Arial (Body)" charset="0"/>
              </a:rPr>
              <a:t>Continue a little bit in previous direction</a:t>
            </a:r>
          </a:p>
          <a:p>
            <a:pPr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grad(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loss_value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0" i="0" u="none" strike="noStrike" baseline="0" dirty="0">
                <a:latin typeface="Courier"/>
              </a:rPr>
              <a:t> + momentum * velocity </a:t>
            </a:r>
            <a:endParaRPr lang="en-US" sz="22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endParaRPr lang="nl-NL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momentum </a:t>
            </a:r>
            <a:r>
              <a:rPr lang="en-US" sz="2200" dirty="0">
                <a:latin typeface="+mn-lt"/>
                <a:cs typeface="Courier New" panose="02070309020205020404" pitchFamily="49" charset="0"/>
              </a:rPr>
              <a:t>is a hyperparameter that determines the how strongly the previous velocity counts</a:t>
            </a:r>
            <a:endParaRPr lang="en-US" sz="22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90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local minima with momentum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49640669-7358-46E3-B79C-D9B138BB1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39782" r="6185" b="5648"/>
          <a:stretch/>
        </p:blipFill>
        <p:spPr bwMode="auto">
          <a:xfrm>
            <a:off x="971600" y="2348880"/>
            <a:ext cx="7534713" cy="36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5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3689" y="2140917"/>
            <a:ext cx="7444800" cy="4422924"/>
          </a:xfrm>
        </p:spPr>
        <p:txBody>
          <a:bodyPr>
            <a:normAutofit/>
          </a:bodyPr>
          <a:lstStyle/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200" dirty="0">
              <a:latin typeface="Arial (Body)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Kahoot! – Quizzen spelen en maken - Apps op Google Play">
            <a:extLst>
              <a:ext uri="{FF2B5EF4-FFF2-40B4-BE49-F238E27FC236}">
                <a16:creationId xmlns:a16="http://schemas.microsoft.com/office/drawing/2014/main" id="{B97BD9A0-F95E-410A-AB1C-827D2603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77" y="2852936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A8D7ED-7A6B-48C0-9251-BCDF3B8B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41" y="1988840"/>
            <a:ext cx="3656696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: forward </a:t>
            </a:r>
            <a:r>
              <a:rPr lang="nl-NL" dirty="0" err="1"/>
              <a:t>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92080" y="1988840"/>
                <a:ext cx="3980611" cy="4103987"/>
              </a:xfrm>
            </p:spPr>
            <p:txBody>
              <a:bodyPr>
                <a:normAutofit fontScale="92500" lnSpcReduction="10000"/>
              </a:bodyPr>
              <a:lstStyle/>
              <a:p>
                <a:pPr marL="0"/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Activation</a:t>
                </a:r>
                <a:r>
                  <a:rPr lang="en-US" b="0" dirty="0"/>
                  <a:t> </a:t>
                </a:r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of hidden or output node:</a:t>
                </a:r>
              </a:p>
              <a:p>
                <a:endParaRPr lang="en-US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nl-NL" sz="24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 output of node j </a:t>
                </a: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weight from </a:t>
                </a:r>
                <a:r>
                  <a:rPr lang="en-US" sz="2400" b="0" dirty="0" err="1">
                    <a:solidFill>
                      <a:schemeClr val="bg1"/>
                    </a:solidFill>
                    <a:latin typeface="Arial (Body)" charset="0"/>
                  </a:rPr>
                  <a:t>i</a:t>
                </a:r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 to j </a:t>
                </a: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bias (constant) of node j </a:t>
                </a: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is the activation function</a:t>
                </a:r>
                <a:br>
                  <a:rPr lang="en-US" sz="2800" b="0" i="1" dirty="0">
                    <a:solidFill>
                      <a:schemeClr val="bg1"/>
                    </a:solidFill>
                    <a:latin typeface="Arial (Body)" charset="0"/>
                  </a:rPr>
                </a:b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92080" y="1988840"/>
                <a:ext cx="3980611" cy="4103987"/>
              </a:xfrm>
              <a:blipFill>
                <a:blip r:embed="rId3"/>
                <a:stretch>
                  <a:fillRect l="-1991" t="-5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: matrix </a:t>
            </a:r>
            <a:r>
              <a:rPr lang="nl-NL" dirty="0" err="1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B1B4-3CFE-4404-A5EA-494EC0B57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Screen-Shot-2017-11-07-at-12.32.19-PM">
            <a:extLst>
              <a:ext uri="{FF2B5EF4-FFF2-40B4-BE49-F238E27FC236}">
                <a16:creationId xmlns:a16="http://schemas.microsoft.com/office/drawing/2014/main" id="{27A4C3C3-E6A9-47F0-8152-C7281942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822855"/>
            <a:ext cx="8748464" cy="45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a </a:t>
            </a:r>
            <a:r>
              <a:rPr lang="nl-NL" dirty="0" err="1"/>
              <a:t>Neural</a:t>
            </a:r>
            <a:r>
              <a:rPr lang="nl-NL" dirty="0"/>
              <a:t> Net: </a:t>
            </a:r>
            <a:r>
              <a:rPr lang="nl-NL" dirty="0" err="1"/>
              <a:t>backpropagation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16B1C2C-DA22-46B6-9579-CC23F4E84C8B}"/>
              </a:ext>
            </a:extLst>
          </p:cNvPr>
          <p:cNvSpPr/>
          <p:nvPr/>
        </p:nvSpPr>
        <p:spPr>
          <a:xfrm rot="10800000" flipV="1">
            <a:off x="3397866" y="3429000"/>
            <a:ext cx="3312368" cy="12240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3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a NN: </a:t>
            </a:r>
            <a:r>
              <a:rPr lang="nl-NL" dirty="0" err="1"/>
              <a:t>finding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170" name="Picture 2" descr="ch01 deep learning in 3 figures 3">
            <a:extLst>
              <a:ext uri="{FF2B5EF4-FFF2-40B4-BE49-F238E27FC236}">
                <a16:creationId xmlns:a16="http://schemas.microsoft.com/office/drawing/2014/main" id="{7D0EAE68-032D-4B7F-9142-62AEE4B3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06" y="1587710"/>
            <a:ext cx="6452394" cy="51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4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2730159" cy="30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6622C6-24C7-4742-8C44-D4436D16BE93}"/>
                  </a:ext>
                </a:extLst>
              </p:cNvPr>
              <p:cNvSpPr txBox="1"/>
              <p:nvPr/>
            </p:nvSpPr>
            <p:spPr>
              <a:xfrm>
                <a:off x="4139952" y="3499548"/>
                <a:ext cx="4572000" cy="1072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6622C6-24C7-4742-8C44-D4436D16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499548"/>
                <a:ext cx="4572000" cy="107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a </a:t>
            </a:r>
            <a:r>
              <a:rPr lang="nl-NL" dirty="0" err="1"/>
              <a:t>perceptron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20517" y="2030411"/>
            <a:ext cx="7444800" cy="4103987"/>
          </a:xfrm>
        </p:spPr>
        <p:txBody>
          <a:bodyPr>
            <a:normAutofit fontScale="92500" lnSpcReduction="20000"/>
          </a:bodyPr>
          <a:lstStyle/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Classify</a:t>
            </a:r>
            <a:r>
              <a:rPr lang="nl-NL" sz="2400" dirty="0">
                <a:latin typeface="Arial (Body)" charset="0"/>
              </a:rPr>
              <a:t> as dog (1) or </a:t>
            </a:r>
          </a:p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                 </a:t>
            </a:r>
            <a:r>
              <a:rPr lang="nl-NL" sz="2400" dirty="0" err="1">
                <a:latin typeface="Arial (Body)" charset="0"/>
              </a:rPr>
              <a:t>cat</a:t>
            </a:r>
            <a:r>
              <a:rPr lang="nl-NL" sz="2400" dirty="0">
                <a:latin typeface="Arial (Body)" charset="0"/>
              </a:rPr>
              <a:t> (-1)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nl-NL" sz="2400" i="1" dirty="0" err="1">
                <a:latin typeface="Arial (Body)" charset="0"/>
              </a:rPr>
              <a:t>kilos</a:t>
            </a:r>
            <a:endParaRPr lang="nl-NL" sz="2400" i="1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nl-NL" sz="2400" i="1" dirty="0">
                <a:latin typeface="Arial (Body)" charset="0"/>
              </a:rPr>
              <a:t>centimeters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nl-NL" sz="2400" i="1" dirty="0" err="1">
                <a:latin typeface="Arial (Body)" charset="0"/>
              </a:rPr>
              <a:t>hours</a:t>
            </a:r>
            <a:r>
              <a:rPr lang="nl-NL" sz="2400" i="1" dirty="0">
                <a:latin typeface="Arial (Body)" charset="0"/>
              </a:rPr>
              <a:t> sleep per </a:t>
            </a:r>
            <a:r>
              <a:rPr lang="nl-NL" sz="2400" i="1" dirty="0" err="1">
                <a:latin typeface="Arial (Body)" charset="0"/>
              </a:rPr>
              <a:t>day</a:t>
            </a:r>
            <a:endParaRPr lang="nl-NL" sz="2400" i="1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nl-NL" sz="2400" dirty="0">
              <a:latin typeface="Arial (Body)" charset="0"/>
            </a:endParaRPr>
          </a:p>
          <a:p>
            <a:pPr lvl="1" indent="0">
              <a:buClr>
                <a:srgbClr val="E3027F"/>
              </a:buClr>
              <a:buNone/>
            </a:pPr>
            <a:r>
              <a:rPr lang="nl-NL" sz="2400" dirty="0" err="1">
                <a:solidFill>
                  <a:prstClr val="black"/>
                </a:solidFill>
                <a:latin typeface="Arial (Body)" charset="0"/>
              </a:rPr>
              <a:t>Intuition</a:t>
            </a:r>
            <a:endParaRPr lang="nl-NL" sz="2400" dirty="0">
              <a:solidFill>
                <a:prstClr val="black"/>
              </a:solidFill>
              <a:latin typeface="Arial (Body)" charset="0"/>
            </a:endParaRPr>
          </a:p>
          <a:p>
            <a:pPr marL="457200" lvl="1" indent="-457200">
              <a:buClr>
                <a:srgbClr val="E3027F"/>
              </a:buClr>
              <a:buFont typeface="Arial" pitchFamily="34" charset="0"/>
              <a:buChar char="•"/>
            </a:pPr>
            <a:r>
              <a:rPr lang="nl-NL" sz="2400" dirty="0" err="1"/>
              <a:t>Many</a:t>
            </a:r>
            <a:r>
              <a:rPr lang="nl-NL" sz="2400" dirty="0"/>
              <a:t> </a:t>
            </a:r>
            <a:r>
              <a:rPr lang="nl-NL" sz="2400" dirty="0" err="1"/>
              <a:t>instances</a:t>
            </a:r>
            <a:r>
              <a:rPr lang="nl-NL" sz="2400" dirty="0"/>
              <a:t>: large </a:t>
            </a:r>
            <a:r>
              <a:rPr lang="nl-NL" sz="2400" dirty="0" err="1"/>
              <a:t>value</a:t>
            </a:r>
            <a:r>
              <a:rPr lang="nl-NL" sz="2400" dirty="0"/>
              <a:t> </a:t>
            </a:r>
            <a:r>
              <a:rPr lang="nl-NL" sz="2400" i="1" dirty="0"/>
              <a:t>centimeters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low output (</a:t>
            </a:r>
            <a:r>
              <a:rPr lang="nl-NL" sz="2400" dirty="0" err="1"/>
              <a:t>cat</a:t>
            </a:r>
            <a:r>
              <a:rPr lang="nl-NL" sz="2400" dirty="0"/>
              <a:t> </a:t>
            </a:r>
            <a:r>
              <a:rPr lang="nl-NL" sz="2400" dirty="0" err="1"/>
              <a:t>instead</a:t>
            </a:r>
            <a:r>
              <a:rPr lang="nl-NL" sz="2400" dirty="0"/>
              <a:t> of dog)</a:t>
            </a:r>
          </a:p>
          <a:p>
            <a:pPr marL="457200" lvl="1" indent="-457200">
              <a:buClr>
                <a:srgbClr val="E3027F"/>
              </a:buClr>
              <a:buFontTx/>
              <a:buChar char="→"/>
            </a:pPr>
            <a:r>
              <a:rPr lang="nl-NL" sz="2400" dirty="0" err="1"/>
              <a:t>Increase</a:t>
            </a:r>
            <a:r>
              <a:rPr lang="nl-NL" sz="2400" dirty="0"/>
              <a:t> </a:t>
            </a:r>
            <a:r>
              <a:rPr lang="nl-NL" sz="2400" dirty="0" err="1"/>
              <a:t>weight</a:t>
            </a:r>
            <a:r>
              <a:rPr lang="nl-NL" sz="2400" dirty="0"/>
              <a:t> </a:t>
            </a:r>
            <a:r>
              <a:rPr lang="nl-NL" sz="2400" i="1" dirty="0"/>
              <a:t>centimeters</a:t>
            </a:r>
            <a:endParaRPr lang="nl-NL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A2C255-47D2-43B3-97ED-67F101878E10}"/>
              </a:ext>
            </a:extLst>
          </p:cNvPr>
          <p:cNvGraphicFramePr>
            <a:graphicFrameLocks noGrp="1"/>
          </p:cNvGraphicFramePr>
          <p:nvPr/>
        </p:nvGraphicFramePr>
        <p:xfrm>
          <a:off x="4788024" y="1588125"/>
          <a:ext cx="427714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85">
                  <a:extLst>
                    <a:ext uri="{9D8B030D-6E8A-4147-A177-3AD203B41FA5}">
                      <a16:colId xmlns:a16="http://schemas.microsoft.com/office/drawing/2014/main" val="2997832078"/>
                    </a:ext>
                  </a:extLst>
                </a:gridCol>
                <a:gridCol w="1069285">
                  <a:extLst>
                    <a:ext uri="{9D8B030D-6E8A-4147-A177-3AD203B41FA5}">
                      <a16:colId xmlns:a16="http://schemas.microsoft.com/office/drawing/2014/main" val="2317038294"/>
                    </a:ext>
                  </a:extLst>
                </a:gridCol>
                <a:gridCol w="1069285">
                  <a:extLst>
                    <a:ext uri="{9D8B030D-6E8A-4147-A177-3AD203B41FA5}">
                      <a16:colId xmlns:a16="http://schemas.microsoft.com/office/drawing/2014/main" val="1362191525"/>
                    </a:ext>
                  </a:extLst>
                </a:gridCol>
                <a:gridCol w="1069285">
                  <a:extLst>
                    <a:ext uri="{9D8B030D-6E8A-4147-A177-3AD203B41FA5}">
                      <a16:colId xmlns:a16="http://schemas.microsoft.com/office/drawing/2014/main" val="36791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kilos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Centi-meters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Hours</a:t>
                      </a:r>
                      <a:r>
                        <a:rPr lang="nl-NL" dirty="0"/>
                        <a:t>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8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5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1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4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2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1626</Words>
  <Application>Microsoft Office PowerPoint</Application>
  <PresentationFormat>On-screen Show (4:3)</PresentationFormat>
  <Paragraphs>338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</vt:lpstr>
      <vt:lpstr>Courier New</vt:lpstr>
      <vt:lpstr>Lucida Grande</vt:lpstr>
      <vt:lpstr>Times New Roman</vt:lpstr>
      <vt:lpstr>Wingdings</vt:lpstr>
      <vt:lpstr>Inholland corporate</vt:lpstr>
      <vt:lpstr>Deep Learning</vt:lpstr>
      <vt:lpstr>Recap Using a Neural Net for Prediction: forward propagation</vt:lpstr>
      <vt:lpstr>Using a NN for prediction:  forward propagation </vt:lpstr>
      <vt:lpstr>NN with hidden layer: forward propagation</vt:lpstr>
      <vt:lpstr>Forward propagation: matrix notation</vt:lpstr>
      <vt:lpstr>Training a Neural Net: backpropagation</vt:lpstr>
      <vt:lpstr>Training a NN: finding the right values for the weights</vt:lpstr>
      <vt:lpstr>Perceptron</vt:lpstr>
      <vt:lpstr>Training a perceptron</vt:lpstr>
      <vt:lpstr>Back-propagation process</vt:lpstr>
      <vt:lpstr>Weight gradient</vt:lpstr>
      <vt:lpstr>Weight gradient</vt:lpstr>
      <vt:lpstr>Finding the minimum by solving equation</vt:lpstr>
      <vt:lpstr>Gradient descent</vt:lpstr>
      <vt:lpstr>Gradient descent</vt:lpstr>
      <vt:lpstr>Back-propagation process</vt:lpstr>
      <vt:lpstr>Computing the gradient The math of backpropagation</vt:lpstr>
      <vt:lpstr>Perceptron</vt:lpstr>
      <vt:lpstr>Backpropagation in a perceptron</vt:lpstr>
      <vt:lpstr>Backpropagation in a perceptron</vt:lpstr>
      <vt:lpstr>Derivative of the loss function</vt:lpstr>
      <vt:lpstr>Derivative of activation functions</vt:lpstr>
      <vt:lpstr>Backpropagation in a perceptron</vt:lpstr>
      <vt:lpstr>Backpropagation in a perceptron</vt:lpstr>
      <vt:lpstr>Backpropagation in a perceptron</vt:lpstr>
      <vt:lpstr>NN with hidden layers</vt:lpstr>
      <vt:lpstr>Chaining operations: derivative</vt:lpstr>
      <vt:lpstr>Chaining operations: derivative</vt:lpstr>
      <vt:lpstr>Back-propagation process</vt:lpstr>
      <vt:lpstr>Back-propagation process step 4</vt:lpstr>
      <vt:lpstr>Summary</vt:lpstr>
      <vt:lpstr>Adding momentum</vt:lpstr>
      <vt:lpstr>Global and local minima</vt:lpstr>
      <vt:lpstr>Avoiding local minima with momentum</vt:lpstr>
      <vt:lpstr>Avoiding local minima with momentum</vt:lpstr>
      <vt:lpstr>Test your understanding!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2025-02-12T15:09:23Z</dcterms:modified>
</cp:coreProperties>
</file>