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sldIdLst>
    <p:sldId id="259" r:id="rId2"/>
    <p:sldId id="404" r:id="rId3"/>
    <p:sldId id="389" r:id="rId4"/>
    <p:sldId id="390" r:id="rId5"/>
    <p:sldId id="405" r:id="rId6"/>
    <p:sldId id="383" r:id="rId7"/>
    <p:sldId id="391" r:id="rId8"/>
    <p:sldId id="384" r:id="rId9"/>
    <p:sldId id="392" r:id="rId10"/>
    <p:sldId id="393" r:id="rId11"/>
    <p:sldId id="406" r:id="rId12"/>
    <p:sldId id="408" r:id="rId13"/>
    <p:sldId id="410" r:id="rId14"/>
    <p:sldId id="411" r:id="rId15"/>
    <p:sldId id="403" r:id="rId16"/>
    <p:sldId id="412" r:id="rId17"/>
    <p:sldId id="386" r:id="rId18"/>
    <p:sldId id="413" r:id="rId19"/>
    <p:sldId id="416" r:id="rId20"/>
    <p:sldId id="415" r:id="rId21"/>
    <p:sldId id="395" r:id="rId22"/>
    <p:sldId id="394" r:id="rId23"/>
    <p:sldId id="397" r:id="rId24"/>
    <p:sldId id="387" r:id="rId25"/>
    <p:sldId id="398" r:id="rId26"/>
    <p:sldId id="388" r:id="rId27"/>
    <p:sldId id="400" r:id="rId28"/>
    <p:sldId id="401" r:id="rId29"/>
    <p:sldId id="417" r:id="rId30"/>
    <p:sldId id="402" r:id="rId31"/>
    <p:sldId id="40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B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49E859-0A95-459F-9AE7-1147F9C2E900}" v="56" dt="2025-03-10T14:49:27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46" autoAdjust="0"/>
    <p:restoredTop sz="92139" autoAdjust="0"/>
  </p:normalViewPr>
  <p:slideViewPr>
    <p:cSldViewPr>
      <p:cViewPr varScale="1">
        <p:scale>
          <a:sx n="55" d="100"/>
          <a:sy n="55" d="100"/>
        </p:scale>
        <p:origin x="94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k, Vera" userId="d6528aa8-57f8-4f7f-8002-560e631d30ba" providerId="ADAL" clId="{1F2E14B3-168C-48B9-A2EF-E7BDBE3BCB95}"/>
    <pc:docChg chg="modSld">
      <pc:chgData name="Hollink, Vera" userId="d6528aa8-57f8-4f7f-8002-560e631d30ba" providerId="ADAL" clId="{1F2E14B3-168C-48B9-A2EF-E7BDBE3BCB95}" dt="2020-09-01T12:26:48.254" v="24" actId="20577"/>
      <pc:docMkLst>
        <pc:docMk/>
      </pc:docMkLst>
      <pc:sldChg chg="modSp mod">
        <pc:chgData name="Hollink, Vera" userId="d6528aa8-57f8-4f7f-8002-560e631d30ba" providerId="ADAL" clId="{1F2E14B3-168C-48B9-A2EF-E7BDBE3BCB95}" dt="2020-09-01T12:26:48.254" v="24" actId="20577"/>
        <pc:sldMkLst>
          <pc:docMk/>
          <pc:sldMk cId="3060767053" sldId="276"/>
        </pc:sldMkLst>
      </pc:sldChg>
    </pc:docChg>
  </pc:docChgLst>
  <pc:docChgLst>
    <pc:chgData name="Hollink, Vera" userId="d6528aa8-57f8-4f7f-8002-560e631d30ba" providerId="ADAL" clId="{7483B9A2-88DE-4FD5-A850-9DC9D17EBE8B}"/>
    <pc:docChg chg="undo custSel addSld modSld sldOrd">
      <pc:chgData name="Hollink, Vera" userId="d6528aa8-57f8-4f7f-8002-560e631d30ba" providerId="ADAL" clId="{7483B9A2-88DE-4FD5-A850-9DC9D17EBE8B}" dt="2021-11-15T17:24:22.336" v="1525"/>
      <pc:docMkLst>
        <pc:docMk/>
      </pc:docMkLst>
      <pc:sldChg chg="addSp modSp mod modAnim">
        <pc:chgData name="Hollink, Vera" userId="d6528aa8-57f8-4f7f-8002-560e631d30ba" providerId="ADAL" clId="{7483B9A2-88DE-4FD5-A850-9DC9D17EBE8B}" dt="2021-11-15T17:24:22.336" v="1525"/>
        <pc:sldMkLst>
          <pc:docMk/>
          <pc:sldMk cId="3566718322" sldId="372"/>
        </pc:sldMkLst>
      </pc:sldChg>
      <pc:sldChg chg="ord">
        <pc:chgData name="Hollink, Vera" userId="d6528aa8-57f8-4f7f-8002-560e631d30ba" providerId="ADAL" clId="{7483B9A2-88DE-4FD5-A850-9DC9D17EBE8B}" dt="2021-11-15T10:14:40.490" v="558"/>
        <pc:sldMkLst>
          <pc:docMk/>
          <pc:sldMk cId="4046515909" sldId="375"/>
        </pc:sldMkLst>
      </pc:sldChg>
      <pc:sldChg chg="modSp mod">
        <pc:chgData name="Hollink, Vera" userId="d6528aa8-57f8-4f7f-8002-560e631d30ba" providerId="ADAL" clId="{7483B9A2-88DE-4FD5-A850-9DC9D17EBE8B}" dt="2021-11-15T17:14:58.387" v="1425" actId="255"/>
        <pc:sldMkLst>
          <pc:docMk/>
          <pc:sldMk cId="728103765" sldId="381"/>
        </pc:sldMkLst>
      </pc:sldChg>
      <pc:sldChg chg="modSp modAnim">
        <pc:chgData name="Hollink, Vera" userId="d6528aa8-57f8-4f7f-8002-560e631d30ba" providerId="ADAL" clId="{7483B9A2-88DE-4FD5-A850-9DC9D17EBE8B}" dt="2021-11-15T10:23:16.830" v="1069" actId="20577"/>
        <pc:sldMkLst>
          <pc:docMk/>
          <pc:sldMk cId="480622979" sldId="382"/>
        </pc:sldMkLst>
      </pc:sldChg>
      <pc:sldChg chg="modSp modAnim">
        <pc:chgData name="Hollink, Vera" userId="d6528aa8-57f8-4f7f-8002-560e631d30ba" providerId="ADAL" clId="{7483B9A2-88DE-4FD5-A850-9DC9D17EBE8B}" dt="2021-11-15T09:44:29.928" v="123" actId="20577"/>
        <pc:sldMkLst>
          <pc:docMk/>
          <pc:sldMk cId="2477749807" sldId="386"/>
        </pc:sldMkLst>
      </pc:sldChg>
      <pc:sldChg chg="modSp modAnim">
        <pc:chgData name="Hollink, Vera" userId="d6528aa8-57f8-4f7f-8002-560e631d30ba" providerId="ADAL" clId="{7483B9A2-88DE-4FD5-A850-9DC9D17EBE8B}" dt="2021-11-15T10:08:42.044" v="419" actId="20577"/>
        <pc:sldMkLst>
          <pc:docMk/>
          <pc:sldMk cId="3757563225" sldId="387"/>
        </pc:sldMkLst>
      </pc:sldChg>
      <pc:sldChg chg="modSp ord modAnim">
        <pc:chgData name="Hollink, Vera" userId="d6528aa8-57f8-4f7f-8002-560e631d30ba" providerId="ADAL" clId="{7483B9A2-88DE-4FD5-A850-9DC9D17EBE8B}" dt="2021-11-15T10:22:21.765" v="1052"/>
        <pc:sldMkLst>
          <pc:docMk/>
          <pc:sldMk cId="969339565" sldId="388"/>
        </pc:sldMkLst>
      </pc:sldChg>
      <pc:sldChg chg="modSp modAnim">
        <pc:chgData name="Hollink, Vera" userId="d6528aa8-57f8-4f7f-8002-560e631d30ba" providerId="ADAL" clId="{7483B9A2-88DE-4FD5-A850-9DC9D17EBE8B}" dt="2021-11-15T10:24:52.307" v="1075" actId="20577"/>
        <pc:sldMkLst>
          <pc:docMk/>
          <pc:sldMk cId="1641594093" sldId="389"/>
        </pc:sldMkLst>
      </pc:sldChg>
      <pc:sldChg chg="modSp add mod">
        <pc:chgData name="Hollink, Vera" userId="d6528aa8-57f8-4f7f-8002-560e631d30ba" providerId="ADAL" clId="{7483B9A2-88DE-4FD5-A850-9DC9D17EBE8B}" dt="2021-11-15T17:15:42.746" v="1474" actId="20577"/>
        <pc:sldMkLst>
          <pc:docMk/>
          <pc:sldMk cId="991929809" sldId="390"/>
        </pc:sldMkLst>
      </pc:sldChg>
    </pc:docChg>
  </pc:docChgLst>
  <pc:docChgLst>
    <pc:chgData name="Hollink, Vera" userId="d6528aa8-57f8-4f7f-8002-560e631d30ba" providerId="ADAL" clId="{F4400216-3E0F-4A63-B2FF-5544A863E984}"/>
    <pc:docChg chg="undo custSel modSld">
      <pc:chgData name="Hollink, Vera" userId="d6528aa8-57f8-4f7f-8002-560e631d30ba" providerId="ADAL" clId="{F4400216-3E0F-4A63-B2FF-5544A863E984}" dt="2020-10-05T09:20:53.290" v="18" actId="20577"/>
      <pc:docMkLst>
        <pc:docMk/>
      </pc:docMkLst>
      <pc:sldChg chg="modSp mod">
        <pc:chgData name="Hollink, Vera" userId="d6528aa8-57f8-4f7f-8002-560e631d30ba" providerId="ADAL" clId="{F4400216-3E0F-4A63-B2FF-5544A863E984}" dt="2020-10-05T09:20:53.290" v="18" actId="20577"/>
        <pc:sldMkLst>
          <pc:docMk/>
          <pc:sldMk cId="1618094336" sldId="313"/>
        </pc:sldMkLst>
      </pc:sldChg>
    </pc:docChg>
  </pc:docChgLst>
  <pc:docChgLst>
    <pc:chgData name="Vera Hollink" userId="d6528aa8-57f8-4f7f-8002-560e631d30ba" providerId="ADAL" clId="{A5DF47E2-39E3-458B-B156-0758E05E50D7}"/>
    <pc:docChg chg="addSld delSld modSld sldOrd">
      <pc:chgData name="Vera Hollink" userId="d6528aa8-57f8-4f7f-8002-560e631d30ba" providerId="ADAL" clId="{A5DF47E2-39E3-458B-B156-0758E05E50D7}" dt="2021-11-02T10:22:21.439" v="849" actId="1076"/>
      <pc:docMkLst>
        <pc:docMk/>
      </pc:docMkLst>
      <pc:sldChg chg="modSp modAnim">
        <pc:chgData name="Vera Hollink" userId="d6528aa8-57f8-4f7f-8002-560e631d30ba" providerId="ADAL" clId="{A5DF47E2-39E3-458B-B156-0758E05E50D7}" dt="2021-11-02T09:34:22.823" v="0" actId="20577"/>
        <pc:sldMkLst>
          <pc:docMk/>
          <pc:sldMk cId="1605724904" sldId="349"/>
        </pc:sldMkLst>
      </pc:sldChg>
      <pc:sldChg chg="addSp delSp modSp modAnim">
        <pc:chgData name="Vera Hollink" userId="d6528aa8-57f8-4f7f-8002-560e631d30ba" providerId="ADAL" clId="{A5DF47E2-39E3-458B-B156-0758E05E50D7}" dt="2021-11-02T09:37:11.403" v="127" actId="20577"/>
        <pc:sldMkLst>
          <pc:docMk/>
          <pc:sldMk cId="2592955736" sldId="350"/>
        </pc:sldMkLst>
      </pc:sldChg>
      <pc:sldChg chg="addSp delSp modSp modAnim">
        <pc:chgData name="Vera Hollink" userId="d6528aa8-57f8-4f7f-8002-560e631d30ba" providerId="ADAL" clId="{A5DF47E2-39E3-458B-B156-0758E05E50D7}" dt="2021-11-02T09:46:02.715" v="366"/>
        <pc:sldMkLst>
          <pc:docMk/>
          <pc:sldMk cId="2932170871" sldId="351"/>
        </pc:sldMkLst>
      </pc:sldChg>
      <pc:sldChg chg="modSp add modAnim">
        <pc:chgData name="Vera Hollink" userId="d6528aa8-57f8-4f7f-8002-560e631d30ba" providerId="ADAL" clId="{A5DF47E2-39E3-458B-B156-0758E05E50D7}" dt="2021-11-02T10:02:31.475" v="802" actId="20577"/>
        <pc:sldMkLst>
          <pc:docMk/>
          <pc:sldMk cId="2080901617" sldId="352"/>
        </pc:sldMkLst>
      </pc:sldChg>
      <pc:sldChg chg="addSp delSp modSp modAnim">
        <pc:chgData name="Vera Hollink" userId="d6528aa8-57f8-4f7f-8002-560e631d30ba" providerId="ADAL" clId="{A5DF47E2-39E3-458B-B156-0758E05E50D7}" dt="2021-11-02T09:57:48.549" v="703"/>
        <pc:sldMkLst>
          <pc:docMk/>
          <pc:sldMk cId="2765949576" sldId="353"/>
        </pc:sldMkLst>
      </pc:sldChg>
      <pc:sldChg chg="modSp add modAnim">
        <pc:chgData name="Vera Hollink" userId="d6528aa8-57f8-4f7f-8002-560e631d30ba" providerId="ADAL" clId="{A5DF47E2-39E3-458B-B156-0758E05E50D7}" dt="2021-11-02T10:03:07.579" v="817" actId="255"/>
        <pc:sldMkLst>
          <pc:docMk/>
          <pc:sldMk cId="2476641505" sldId="354"/>
        </pc:sldMkLst>
      </pc:sldChg>
      <pc:sldChg chg="addSp modSp add">
        <pc:chgData name="Vera Hollink" userId="d6528aa8-57f8-4f7f-8002-560e631d30ba" providerId="ADAL" clId="{A5DF47E2-39E3-458B-B156-0758E05E50D7}" dt="2021-11-02T10:09:05.173" v="827" actId="1076"/>
        <pc:sldMkLst>
          <pc:docMk/>
          <pc:sldMk cId="1704529542" sldId="355"/>
        </pc:sldMkLst>
      </pc:sldChg>
      <pc:sldChg chg="addSp delSp modSp">
        <pc:chgData name="Vera Hollink" userId="d6528aa8-57f8-4f7f-8002-560e631d30ba" providerId="ADAL" clId="{A5DF47E2-39E3-458B-B156-0758E05E50D7}" dt="2021-11-02T10:22:21.439" v="849" actId="1076"/>
        <pc:sldMkLst>
          <pc:docMk/>
          <pc:sldMk cId="745014418" sldId="356"/>
        </pc:sldMkLst>
      </pc:sldChg>
      <pc:sldChg chg="add del">
        <pc:chgData name="Vera Hollink" userId="d6528aa8-57f8-4f7f-8002-560e631d30ba" providerId="ADAL" clId="{A5DF47E2-39E3-458B-B156-0758E05E50D7}" dt="2021-11-02T10:05:22.707" v="820"/>
        <pc:sldMkLst>
          <pc:docMk/>
          <pc:sldMk cId="4266816664" sldId="356"/>
        </pc:sldMkLst>
      </pc:sldChg>
      <pc:sldChg chg="delSp">
        <pc:chgData name="Vera Hollink" userId="d6528aa8-57f8-4f7f-8002-560e631d30ba" providerId="ADAL" clId="{A5DF47E2-39E3-458B-B156-0758E05E50D7}" dt="2021-11-02T10:08:43.043" v="825" actId="478"/>
        <pc:sldMkLst>
          <pc:docMk/>
          <pc:sldMk cId="395206848" sldId="357"/>
        </pc:sldMkLst>
      </pc:sldChg>
      <pc:sldChg chg="ord">
        <pc:chgData name="Vera Hollink" userId="d6528aa8-57f8-4f7f-8002-560e631d30ba" providerId="ADAL" clId="{A5DF47E2-39E3-458B-B156-0758E05E50D7}" dt="2021-11-02T10:09:34.023" v="828"/>
        <pc:sldMkLst>
          <pc:docMk/>
          <pc:sldMk cId="4132645371" sldId="358"/>
        </pc:sldMkLst>
      </pc:sldChg>
    </pc:docChg>
  </pc:docChgLst>
  <pc:docChgLst>
    <pc:chgData name="Hollink, Vera" userId="d6528aa8-57f8-4f7f-8002-560e631d30ba" providerId="ADAL" clId="{87AAA31D-EEC4-41CF-A9DA-3937BE45B169}"/>
    <pc:docChg chg="undo custSel addSld delSld modSld">
      <pc:chgData name="Hollink, Vera" userId="d6528aa8-57f8-4f7f-8002-560e631d30ba" providerId="ADAL" clId="{87AAA31D-EEC4-41CF-A9DA-3937BE45B169}" dt="2021-12-21T14:07:34.647" v="1600" actId="20577"/>
      <pc:docMkLst>
        <pc:docMk/>
      </pc:docMkLst>
      <pc:sldChg chg="modSp mod">
        <pc:chgData name="Hollink, Vera" userId="d6528aa8-57f8-4f7f-8002-560e631d30ba" providerId="ADAL" clId="{87AAA31D-EEC4-41CF-A9DA-3937BE45B169}" dt="2021-12-21T13:06:23.340" v="84" actId="1076"/>
        <pc:sldMkLst>
          <pc:docMk/>
          <pc:sldMk cId="97419662" sldId="383"/>
        </pc:sldMkLst>
      </pc:sldChg>
      <pc:sldChg chg="modSp mod">
        <pc:chgData name="Hollink, Vera" userId="d6528aa8-57f8-4f7f-8002-560e631d30ba" providerId="ADAL" clId="{87AAA31D-EEC4-41CF-A9DA-3937BE45B169}" dt="2021-12-21T13:18:01.532" v="290" actId="1037"/>
        <pc:sldMkLst>
          <pc:docMk/>
          <pc:sldMk cId="2237193492" sldId="390"/>
        </pc:sldMkLst>
      </pc:sldChg>
      <pc:sldChg chg="modSp mod">
        <pc:chgData name="Hollink, Vera" userId="d6528aa8-57f8-4f7f-8002-560e631d30ba" providerId="ADAL" clId="{87AAA31D-EEC4-41CF-A9DA-3937BE45B169}" dt="2021-12-21T13:35:13.353" v="645" actId="20577"/>
        <pc:sldMkLst>
          <pc:docMk/>
          <pc:sldMk cId="4255715859" sldId="392"/>
        </pc:sldMkLst>
      </pc:sldChg>
      <pc:sldChg chg="modSp mod">
        <pc:chgData name="Hollink, Vera" userId="d6528aa8-57f8-4f7f-8002-560e631d30ba" providerId="ADAL" clId="{87AAA31D-EEC4-41CF-A9DA-3937BE45B169}" dt="2021-12-15T14:54:24.258" v="10" actId="20577"/>
        <pc:sldMkLst>
          <pc:docMk/>
          <pc:sldMk cId="1998482933" sldId="393"/>
        </pc:sldMkLst>
      </pc:sldChg>
      <pc:sldChg chg="modSp mod">
        <pc:chgData name="Hollink, Vera" userId="d6528aa8-57f8-4f7f-8002-560e631d30ba" providerId="ADAL" clId="{87AAA31D-EEC4-41CF-A9DA-3937BE45B169}" dt="2021-12-15T14:55:43.391" v="18" actId="207"/>
        <pc:sldMkLst>
          <pc:docMk/>
          <pc:sldMk cId="2144741217" sldId="400"/>
        </pc:sldMkLst>
      </pc:sldChg>
      <pc:sldChg chg="modSp mod">
        <pc:chgData name="Hollink, Vera" userId="d6528aa8-57f8-4f7f-8002-560e631d30ba" providerId="ADAL" clId="{87AAA31D-EEC4-41CF-A9DA-3937BE45B169}" dt="2021-12-15T14:56:11.830" v="19" actId="207"/>
        <pc:sldMkLst>
          <pc:docMk/>
          <pc:sldMk cId="2713482779" sldId="401"/>
        </pc:sldMkLst>
      </pc:sldChg>
      <pc:sldChg chg="modSp mod">
        <pc:chgData name="Hollink, Vera" userId="d6528aa8-57f8-4f7f-8002-560e631d30ba" providerId="ADAL" clId="{87AAA31D-EEC4-41CF-A9DA-3937BE45B169}" dt="2021-12-15T14:58:07.950" v="20" actId="790"/>
        <pc:sldMkLst>
          <pc:docMk/>
          <pc:sldMk cId="4113631958" sldId="403"/>
        </pc:sldMkLst>
      </pc:sldChg>
      <pc:sldChg chg="modSp mod">
        <pc:chgData name="Hollink, Vera" userId="d6528aa8-57f8-4f7f-8002-560e631d30ba" providerId="ADAL" clId="{87AAA31D-EEC4-41CF-A9DA-3937BE45B169}" dt="2021-12-15T14:58:32.624" v="21" actId="790"/>
        <pc:sldMkLst>
          <pc:docMk/>
          <pc:sldMk cId="578097335" sldId="404"/>
        </pc:sldMkLst>
      </pc:sldChg>
      <pc:sldChg chg="addSp delSp modSp add mod modAnim">
        <pc:chgData name="Hollink, Vera" userId="d6528aa8-57f8-4f7f-8002-560e631d30ba" providerId="ADAL" clId="{87AAA31D-EEC4-41CF-A9DA-3937BE45B169}" dt="2021-12-21T13:21:50.749" v="294" actId="1036"/>
        <pc:sldMkLst>
          <pc:docMk/>
          <pc:sldMk cId="3426142991" sldId="405"/>
        </pc:sldMkLst>
      </pc:sldChg>
      <pc:sldChg chg="modSp add mod">
        <pc:chgData name="Hollink, Vera" userId="d6528aa8-57f8-4f7f-8002-560e631d30ba" providerId="ADAL" clId="{87AAA31D-EEC4-41CF-A9DA-3937BE45B169}" dt="2021-12-21T13:51:43.068" v="1038" actId="20577"/>
        <pc:sldMkLst>
          <pc:docMk/>
          <pc:sldMk cId="80655497" sldId="406"/>
        </pc:sldMkLst>
      </pc:sldChg>
      <pc:sldChg chg="add del">
        <pc:chgData name="Hollink, Vera" userId="d6528aa8-57f8-4f7f-8002-560e631d30ba" providerId="ADAL" clId="{87AAA31D-EEC4-41CF-A9DA-3937BE45B169}" dt="2021-12-21T13:51:32.448" v="1009" actId="47"/>
        <pc:sldMkLst>
          <pc:docMk/>
          <pc:sldMk cId="910534401" sldId="407"/>
        </pc:sldMkLst>
      </pc:sldChg>
      <pc:sldChg chg="modSp add mod modAnim">
        <pc:chgData name="Hollink, Vera" userId="d6528aa8-57f8-4f7f-8002-560e631d30ba" providerId="ADAL" clId="{87AAA31D-EEC4-41CF-A9DA-3937BE45B169}" dt="2021-12-21T13:52:59.514" v="1049" actId="20577"/>
        <pc:sldMkLst>
          <pc:docMk/>
          <pc:sldMk cId="2066381878" sldId="408"/>
        </pc:sldMkLst>
      </pc:sldChg>
      <pc:sldChg chg="addSp delSp modSp add mod">
        <pc:chgData name="Hollink, Vera" userId="d6528aa8-57f8-4f7f-8002-560e631d30ba" providerId="ADAL" clId="{87AAA31D-EEC4-41CF-A9DA-3937BE45B169}" dt="2021-12-21T14:07:34.647" v="1600" actId="20577"/>
        <pc:sldMkLst>
          <pc:docMk/>
          <pc:sldMk cId="3561966388" sldId="409"/>
        </pc:sldMkLst>
      </pc:sldChg>
    </pc:docChg>
  </pc:docChgLst>
  <pc:docChgLst>
    <pc:chgData name="Hollink, Vera" userId="d6528aa8-57f8-4f7f-8002-560e631d30ba" providerId="ADAL" clId="{5AB7C2D3-B897-4566-81EA-942ADC7770A2}"/>
    <pc:docChg chg="undo custSel modSld">
      <pc:chgData name="Hollink, Vera" userId="d6528aa8-57f8-4f7f-8002-560e631d30ba" providerId="ADAL" clId="{5AB7C2D3-B897-4566-81EA-942ADC7770A2}" dt="2024-03-14T09:40:30.683" v="74" actId="20577"/>
      <pc:docMkLst>
        <pc:docMk/>
      </pc:docMkLst>
      <pc:sldChg chg="modSp mod">
        <pc:chgData name="Hollink, Vera" userId="d6528aa8-57f8-4f7f-8002-560e631d30ba" providerId="ADAL" clId="{5AB7C2D3-B897-4566-81EA-942ADC7770A2}" dt="2024-03-14T09:31:18.910" v="18" actId="20577"/>
        <pc:sldMkLst>
          <pc:docMk/>
          <pc:sldMk cId="3482105146" sldId="386"/>
        </pc:sldMkLst>
      </pc:sldChg>
      <pc:sldChg chg="modSp mod">
        <pc:chgData name="Hollink, Vera" userId="d6528aa8-57f8-4f7f-8002-560e631d30ba" providerId="ADAL" clId="{5AB7C2D3-B897-4566-81EA-942ADC7770A2}" dt="2024-03-14T09:40:30.683" v="74" actId="20577"/>
        <pc:sldMkLst>
          <pc:docMk/>
          <pc:sldMk cId="90132533" sldId="388"/>
        </pc:sldMkLst>
      </pc:sldChg>
      <pc:sldChg chg="addSp delSp modSp mod modAnim">
        <pc:chgData name="Hollink, Vera" userId="d6528aa8-57f8-4f7f-8002-560e631d30ba" providerId="ADAL" clId="{5AB7C2D3-B897-4566-81EA-942ADC7770A2}" dt="2024-03-14T09:37:41.492" v="66" actId="1036"/>
        <pc:sldMkLst>
          <pc:docMk/>
          <pc:sldMk cId="3966570215" sldId="413"/>
        </pc:sldMkLst>
      </pc:sldChg>
      <pc:sldChg chg="modSp">
        <pc:chgData name="Hollink, Vera" userId="d6528aa8-57f8-4f7f-8002-560e631d30ba" providerId="ADAL" clId="{5AB7C2D3-B897-4566-81EA-942ADC7770A2}" dt="2024-03-14T09:37:56.688" v="73" actId="20577"/>
        <pc:sldMkLst>
          <pc:docMk/>
          <pc:sldMk cId="675476637" sldId="416"/>
        </pc:sldMkLst>
      </pc:sldChg>
    </pc:docChg>
  </pc:docChgLst>
  <pc:docChgLst>
    <pc:chgData name="Hollink, Vera" userId="d6528aa8-57f8-4f7f-8002-560e631d30ba" providerId="ADAL" clId="{681A8870-D002-4CF3-A017-24F3782F4725}"/>
    <pc:docChg chg="undo redo custSel addSld delSld modSld sldOrd">
      <pc:chgData name="Hollink, Vera" userId="d6528aa8-57f8-4f7f-8002-560e631d30ba" providerId="ADAL" clId="{681A8870-D002-4CF3-A017-24F3782F4725}" dt="2021-11-15T08:56:33.670" v="6854" actId="20577"/>
      <pc:docMkLst>
        <pc:docMk/>
      </pc:docMkLst>
      <pc:sldChg chg="modSp mod">
        <pc:chgData name="Hollink, Vera" userId="d6528aa8-57f8-4f7f-8002-560e631d30ba" providerId="ADAL" clId="{681A8870-D002-4CF3-A017-24F3782F4725}" dt="2021-11-03T10:46:01.387" v="19" actId="20577"/>
        <pc:sldMkLst>
          <pc:docMk/>
          <pc:sldMk cId="3935152372" sldId="259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305532016" sldId="314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2258074124" sldId="322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1638147851" sldId="323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1252147192" sldId="324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463051784" sldId="325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3022330141" sldId="326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2593933961" sldId="327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3923124537" sldId="328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2467662451" sldId="331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1605724904" sldId="349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2592955736" sldId="350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2932170871" sldId="351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2080901617" sldId="352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2765949576" sldId="353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2476641505" sldId="354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1704529542" sldId="355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745014418" sldId="356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4132645371" sldId="358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900401380" sldId="359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1335181986" sldId="360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1827491343" sldId="361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551524734" sldId="362"/>
        </pc:sldMkLst>
      </pc:sldChg>
      <pc:sldChg chg="del">
        <pc:chgData name="Hollink, Vera" userId="d6528aa8-57f8-4f7f-8002-560e631d30ba" providerId="ADAL" clId="{681A8870-D002-4CF3-A017-24F3782F4725}" dt="2021-11-03T10:45:22.186" v="2" actId="47"/>
        <pc:sldMkLst>
          <pc:docMk/>
          <pc:sldMk cId="1811883118" sldId="363"/>
        </pc:sldMkLst>
      </pc:sldChg>
      <pc:sldChg chg="addSp delSp modSp del mod">
        <pc:chgData name="Hollink, Vera" userId="d6528aa8-57f8-4f7f-8002-560e631d30ba" providerId="ADAL" clId="{681A8870-D002-4CF3-A017-24F3782F4725}" dt="2021-11-04T12:19:31.857" v="4478" actId="47"/>
        <pc:sldMkLst>
          <pc:docMk/>
          <pc:sldMk cId="439956913" sldId="364"/>
        </pc:sldMkLst>
      </pc:sldChg>
      <pc:sldChg chg="modSp add del mod">
        <pc:chgData name="Hollink, Vera" userId="d6528aa8-57f8-4f7f-8002-560e631d30ba" providerId="ADAL" clId="{681A8870-D002-4CF3-A017-24F3782F4725}" dt="2021-11-04T12:19:32.879" v="4479" actId="47"/>
        <pc:sldMkLst>
          <pc:docMk/>
          <pc:sldMk cId="894766488" sldId="365"/>
        </pc:sldMkLst>
      </pc:sldChg>
      <pc:sldChg chg="addSp delSp modSp add mod ord modAnim">
        <pc:chgData name="Hollink, Vera" userId="d6528aa8-57f8-4f7f-8002-560e631d30ba" providerId="ADAL" clId="{681A8870-D002-4CF3-A017-24F3782F4725}" dt="2021-11-04T12:48:54.098" v="4796" actId="20577"/>
        <pc:sldMkLst>
          <pc:docMk/>
          <pc:sldMk cId="823393695" sldId="366"/>
        </pc:sldMkLst>
      </pc:sldChg>
      <pc:sldChg chg="addSp modSp add mod ord modAnim">
        <pc:chgData name="Hollink, Vera" userId="d6528aa8-57f8-4f7f-8002-560e631d30ba" providerId="ADAL" clId="{681A8870-D002-4CF3-A017-24F3782F4725}" dt="2021-11-15T08:43:12.609" v="6435" actId="1036"/>
        <pc:sldMkLst>
          <pc:docMk/>
          <pc:sldMk cId="3561436237" sldId="367"/>
        </pc:sldMkLst>
      </pc:sldChg>
      <pc:sldChg chg="new del">
        <pc:chgData name="Hollink, Vera" userId="d6528aa8-57f8-4f7f-8002-560e631d30ba" providerId="ADAL" clId="{681A8870-D002-4CF3-A017-24F3782F4725}" dt="2021-11-04T09:04:51.118" v="1976" actId="47"/>
        <pc:sldMkLst>
          <pc:docMk/>
          <pc:sldMk cId="3612402478" sldId="368"/>
        </pc:sldMkLst>
      </pc:sldChg>
      <pc:sldChg chg="modSp new mod">
        <pc:chgData name="Hollink, Vera" userId="d6528aa8-57f8-4f7f-8002-560e631d30ba" providerId="ADAL" clId="{681A8870-D002-4CF3-A017-24F3782F4725}" dt="2021-11-04T09:06:29.796" v="2037" actId="20577"/>
        <pc:sldMkLst>
          <pc:docMk/>
          <pc:sldMk cId="4074974954" sldId="369"/>
        </pc:sldMkLst>
      </pc:sldChg>
      <pc:sldChg chg="addSp delSp modSp add mod modAnim">
        <pc:chgData name="Hollink, Vera" userId="d6528aa8-57f8-4f7f-8002-560e631d30ba" providerId="ADAL" clId="{681A8870-D002-4CF3-A017-24F3782F4725}" dt="2021-11-04T13:08:06.089" v="5115" actId="2062"/>
        <pc:sldMkLst>
          <pc:docMk/>
          <pc:sldMk cId="3273528200" sldId="370"/>
        </pc:sldMkLst>
      </pc:sldChg>
      <pc:sldChg chg="addSp delSp modSp add mod modAnim">
        <pc:chgData name="Hollink, Vera" userId="d6528aa8-57f8-4f7f-8002-560e631d30ba" providerId="ADAL" clId="{681A8870-D002-4CF3-A017-24F3782F4725}" dt="2021-11-04T13:08:19.398" v="5116" actId="2062"/>
        <pc:sldMkLst>
          <pc:docMk/>
          <pc:sldMk cId="1873402021" sldId="371"/>
        </pc:sldMkLst>
      </pc:sldChg>
      <pc:sldChg chg="addSp modSp add mod modAnim">
        <pc:chgData name="Hollink, Vera" userId="d6528aa8-57f8-4f7f-8002-560e631d30ba" providerId="ADAL" clId="{681A8870-D002-4CF3-A017-24F3782F4725}" dt="2021-11-04T13:46:45.301" v="5591" actId="1076"/>
        <pc:sldMkLst>
          <pc:docMk/>
          <pc:sldMk cId="3566718322" sldId="372"/>
        </pc:sldMkLst>
      </pc:sldChg>
      <pc:sldChg chg="modSp add mod modAnim">
        <pc:chgData name="Hollink, Vera" userId="d6528aa8-57f8-4f7f-8002-560e631d30ba" providerId="ADAL" clId="{681A8870-D002-4CF3-A017-24F3782F4725}" dt="2021-11-04T13:35:36.242" v="5450" actId="20577"/>
        <pc:sldMkLst>
          <pc:docMk/>
          <pc:sldMk cId="1149018898" sldId="373"/>
        </pc:sldMkLst>
      </pc:sldChg>
      <pc:sldChg chg="modSp add mod modAnim">
        <pc:chgData name="Hollink, Vera" userId="d6528aa8-57f8-4f7f-8002-560e631d30ba" providerId="ADAL" clId="{681A8870-D002-4CF3-A017-24F3782F4725}" dt="2021-11-04T13:30:27.715" v="5272"/>
        <pc:sldMkLst>
          <pc:docMk/>
          <pc:sldMk cId="405207672" sldId="374"/>
        </pc:sldMkLst>
      </pc:sldChg>
      <pc:sldChg chg="modSp add mod">
        <pc:chgData name="Hollink, Vera" userId="d6528aa8-57f8-4f7f-8002-560e631d30ba" providerId="ADAL" clId="{681A8870-D002-4CF3-A017-24F3782F4725}" dt="2021-11-04T12:46:03.041" v="4770" actId="20577"/>
        <pc:sldMkLst>
          <pc:docMk/>
          <pc:sldMk cId="4046515909" sldId="375"/>
        </pc:sldMkLst>
      </pc:sldChg>
      <pc:sldChg chg="addSp delSp modSp add mod ord">
        <pc:chgData name="Hollink, Vera" userId="d6528aa8-57f8-4f7f-8002-560e631d30ba" providerId="ADAL" clId="{681A8870-D002-4CF3-A017-24F3782F4725}" dt="2021-11-15T08:15:49.727" v="5854" actId="1076"/>
        <pc:sldMkLst>
          <pc:docMk/>
          <pc:sldMk cId="2049912731" sldId="376"/>
        </pc:sldMkLst>
      </pc:sldChg>
      <pc:sldChg chg="addSp delSp modSp add mod modAnim">
        <pc:chgData name="Hollink, Vera" userId="d6528aa8-57f8-4f7f-8002-560e631d30ba" providerId="ADAL" clId="{681A8870-D002-4CF3-A017-24F3782F4725}" dt="2021-11-15T08:55:16.236" v="6836" actId="27636"/>
        <pc:sldMkLst>
          <pc:docMk/>
          <pc:sldMk cId="2386980383" sldId="377"/>
        </pc:sldMkLst>
      </pc:sldChg>
      <pc:sldChg chg="addSp delSp modSp add del mod ord modAnim">
        <pc:chgData name="Hollink, Vera" userId="d6528aa8-57f8-4f7f-8002-560e631d30ba" providerId="ADAL" clId="{681A8870-D002-4CF3-A017-24F3782F4725}" dt="2021-11-15T08:44:34.475" v="6496" actId="1076"/>
        <pc:sldMkLst>
          <pc:docMk/>
          <pc:sldMk cId="357297052" sldId="378"/>
        </pc:sldMkLst>
      </pc:sldChg>
      <pc:sldChg chg="addSp delSp modSp add mod modAnim">
        <pc:chgData name="Hollink, Vera" userId="d6528aa8-57f8-4f7f-8002-560e631d30ba" providerId="ADAL" clId="{681A8870-D002-4CF3-A017-24F3782F4725}" dt="2021-11-04T13:12:54.573" v="5156"/>
        <pc:sldMkLst>
          <pc:docMk/>
          <pc:sldMk cId="3171990563" sldId="379"/>
        </pc:sldMkLst>
      </pc:sldChg>
      <pc:sldChg chg="add del">
        <pc:chgData name="Hollink, Vera" userId="d6528aa8-57f8-4f7f-8002-560e631d30ba" providerId="ADAL" clId="{681A8870-D002-4CF3-A017-24F3782F4725}" dt="2021-11-04T10:53:46.666" v="3894" actId="2890"/>
        <pc:sldMkLst>
          <pc:docMk/>
          <pc:sldMk cId="1045439292" sldId="380"/>
        </pc:sldMkLst>
      </pc:sldChg>
      <pc:sldChg chg="modSp add mod ord modAnim">
        <pc:chgData name="Hollink, Vera" userId="d6528aa8-57f8-4f7f-8002-560e631d30ba" providerId="ADAL" clId="{681A8870-D002-4CF3-A017-24F3782F4725}" dt="2021-11-04T12:53:38.028" v="4873" actId="20578"/>
        <pc:sldMkLst>
          <pc:docMk/>
          <pc:sldMk cId="2206221530" sldId="380"/>
        </pc:sldMkLst>
      </pc:sldChg>
      <pc:sldChg chg="delSp add del mod ord">
        <pc:chgData name="Hollink, Vera" userId="d6528aa8-57f8-4f7f-8002-560e631d30ba" providerId="ADAL" clId="{681A8870-D002-4CF3-A017-24F3782F4725}" dt="2021-11-04T10:49:44.214" v="3781" actId="47"/>
        <pc:sldMkLst>
          <pc:docMk/>
          <pc:sldMk cId="3195468989" sldId="380"/>
        </pc:sldMkLst>
      </pc:sldChg>
      <pc:sldChg chg="add del">
        <pc:chgData name="Hollink, Vera" userId="d6528aa8-57f8-4f7f-8002-560e631d30ba" providerId="ADAL" clId="{681A8870-D002-4CF3-A017-24F3782F4725}" dt="2021-11-04T12:08:05.930" v="4062" actId="2890"/>
        <pc:sldMkLst>
          <pc:docMk/>
          <pc:sldMk cId="147313972" sldId="381"/>
        </pc:sldMkLst>
      </pc:sldChg>
      <pc:sldChg chg="add del">
        <pc:chgData name="Hollink, Vera" userId="d6528aa8-57f8-4f7f-8002-560e631d30ba" providerId="ADAL" clId="{681A8870-D002-4CF3-A017-24F3782F4725}" dt="2021-11-04T12:08:01.662" v="4060" actId="2890"/>
        <pc:sldMkLst>
          <pc:docMk/>
          <pc:sldMk cId="456890008" sldId="381"/>
        </pc:sldMkLst>
      </pc:sldChg>
      <pc:sldChg chg="add">
        <pc:chgData name="Hollink, Vera" userId="d6528aa8-57f8-4f7f-8002-560e631d30ba" providerId="ADAL" clId="{681A8870-D002-4CF3-A017-24F3782F4725}" dt="2021-11-04T12:08:07.322" v="4063" actId="2890"/>
        <pc:sldMkLst>
          <pc:docMk/>
          <pc:sldMk cId="728103765" sldId="381"/>
        </pc:sldMkLst>
      </pc:sldChg>
      <pc:sldChg chg="add del">
        <pc:chgData name="Hollink, Vera" userId="d6528aa8-57f8-4f7f-8002-560e631d30ba" providerId="ADAL" clId="{681A8870-D002-4CF3-A017-24F3782F4725}" dt="2021-11-04T12:32:50.581" v="4531" actId="47"/>
        <pc:sldMkLst>
          <pc:docMk/>
          <pc:sldMk cId="447674014" sldId="382"/>
        </pc:sldMkLst>
      </pc:sldChg>
      <pc:sldChg chg="modSp add mod">
        <pc:chgData name="Hollink, Vera" userId="d6528aa8-57f8-4f7f-8002-560e631d30ba" providerId="ADAL" clId="{681A8870-D002-4CF3-A017-24F3782F4725}" dt="2021-11-15T08:56:33.670" v="6854" actId="20577"/>
        <pc:sldMkLst>
          <pc:docMk/>
          <pc:sldMk cId="480622979" sldId="382"/>
        </pc:sldMkLst>
      </pc:sldChg>
      <pc:sldChg chg="addSp delSp modSp add del mod">
        <pc:chgData name="Hollink, Vera" userId="d6528aa8-57f8-4f7f-8002-560e631d30ba" providerId="ADAL" clId="{681A8870-D002-4CF3-A017-24F3782F4725}" dt="2021-11-04T12:44:13.345" v="4766" actId="47"/>
        <pc:sldMkLst>
          <pc:docMk/>
          <pc:sldMk cId="1973816963" sldId="382"/>
        </pc:sldMkLst>
      </pc:sldChg>
      <pc:sldChg chg="delSp modSp add mod modAnim">
        <pc:chgData name="Hollink, Vera" userId="d6528aa8-57f8-4f7f-8002-560e631d30ba" providerId="ADAL" clId="{681A8870-D002-4CF3-A017-24F3782F4725}" dt="2021-11-15T08:42:55.654" v="6413"/>
        <pc:sldMkLst>
          <pc:docMk/>
          <pc:sldMk cId="97419662" sldId="383"/>
        </pc:sldMkLst>
      </pc:sldChg>
      <pc:sldChg chg="addSp delSp modSp add mod ord modAnim">
        <pc:chgData name="Hollink, Vera" userId="d6528aa8-57f8-4f7f-8002-560e631d30ba" providerId="ADAL" clId="{681A8870-D002-4CF3-A017-24F3782F4725}" dt="2021-11-15T08:40:32.897" v="6407" actId="732"/>
        <pc:sldMkLst>
          <pc:docMk/>
          <pc:sldMk cId="3161840200" sldId="384"/>
        </pc:sldMkLst>
      </pc:sldChg>
      <pc:sldChg chg="addSp delSp modSp add mod ord">
        <pc:chgData name="Hollink, Vera" userId="d6528aa8-57f8-4f7f-8002-560e631d30ba" providerId="ADAL" clId="{681A8870-D002-4CF3-A017-24F3782F4725}" dt="2021-11-15T08:52:07.835" v="6735" actId="790"/>
        <pc:sldMkLst>
          <pc:docMk/>
          <pc:sldMk cId="63978516" sldId="385"/>
        </pc:sldMkLst>
      </pc:sldChg>
    </pc:docChg>
  </pc:docChgLst>
  <pc:docChgLst>
    <pc:chgData name="Hollink, Vera" userId="d6528aa8-57f8-4f7f-8002-560e631d30ba" providerId="ADAL" clId="{2D8DEB08-FA5A-45A5-838A-DFA70579ACF7}"/>
    <pc:docChg chg="undo custSel addSld delSld modSld sldOrd">
      <pc:chgData name="Hollink, Vera" userId="d6528aa8-57f8-4f7f-8002-560e631d30ba" providerId="ADAL" clId="{2D8DEB08-FA5A-45A5-838A-DFA70579ACF7}" dt="2021-11-30T13:24:23.342" v="7292" actId="1076"/>
      <pc:docMkLst>
        <pc:docMk/>
      </pc:docMkLst>
      <pc:sldChg chg="modSp mod">
        <pc:chgData name="Hollink, Vera" userId="d6528aa8-57f8-4f7f-8002-560e631d30ba" providerId="ADAL" clId="{2D8DEB08-FA5A-45A5-838A-DFA70579ACF7}" dt="2021-11-22T10:43:05.176" v="48" actId="20577"/>
        <pc:sldMkLst>
          <pc:docMk/>
          <pc:sldMk cId="3935152372" sldId="259"/>
        </pc:sldMkLst>
      </pc:sldChg>
      <pc:sldChg chg="del">
        <pc:chgData name="Hollink, Vera" userId="d6528aa8-57f8-4f7f-8002-560e631d30ba" providerId="ADAL" clId="{2D8DEB08-FA5A-45A5-838A-DFA70579ACF7}" dt="2021-11-22T10:41:39.656" v="0" actId="47"/>
        <pc:sldMkLst>
          <pc:docMk/>
          <pc:sldMk cId="823393695" sldId="366"/>
        </pc:sldMkLst>
      </pc:sldChg>
      <pc:sldChg chg="del">
        <pc:chgData name="Hollink, Vera" userId="d6528aa8-57f8-4f7f-8002-560e631d30ba" providerId="ADAL" clId="{2D8DEB08-FA5A-45A5-838A-DFA70579ACF7}" dt="2021-11-22T10:43:17.463" v="51" actId="47"/>
        <pc:sldMkLst>
          <pc:docMk/>
          <pc:sldMk cId="3561436237" sldId="367"/>
        </pc:sldMkLst>
      </pc:sldChg>
      <pc:sldChg chg="addSp delSp modSp add del mod">
        <pc:chgData name="Hollink, Vera" userId="d6528aa8-57f8-4f7f-8002-560e631d30ba" providerId="ADAL" clId="{2D8DEB08-FA5A-45A5-838A-DFA70579ACF7}" dt="2021-11-30T13:24:18.607" v="7291" actId="47"/>
        <pc:sldMkLst>
          <pc:docMk/>
          <pc:sldMk cId="4074974954" sldId="369"/>
        </pc:sldMkLst>
      </pc:sldChg>
      <pc:sldChg chg="del">
        <pc:chgData name="Hollink, Vera" userId="d6528aa8-57f8-4f7f-8002-560e631d30ba" providerId="ADAL" clId="{2D8DEB08-FA5A-45A5-838A-DFA70579ACF7}" dt="2021-11-22T10:43:17.463" v="51" actId="47"/>
        <pc:sldMkLst>
          <pc:docMk/>
          <pc:sldMk cId="3273528200" sldId="370"/>
        </pc:sldMkLst>
      </pc:sldChg>
      <pc:sldChg chg="del">
        <pc:chgData name="Hollink, Vera" userId="d6528aa8-57f8-4f7f-8002-560e631d30ba" providerId="ADAL" clId="{2D8DEB08-FA5A-45A5-838A-DFA70579ACF7}" dt="2021-11-22T10:43:17.463" v="51" actId="47"/>
        <pc:sldMkLst>
          <pc:docMk/>
          <pc:sldMk cId="1873402021" sldId="371"/>
        </pc:sldMkLst>
      </pc:sldChg>
      <pc:sldChg chg="del">
        <pc:chgData name="Hollink, Vera" userId="d6528aa8-57f8-4f7f-8002-560e631d30ba" providerId="ADAL" clId="{2D8DEB08-FA5A-45A5-838A-DFA70579ACF7}" dt="2021-11-22T10:43:17.463" v="51" actId="47"/>
        <pc:sldMkLst>
          <pc:docMk/>
          <pc:sldMk cId="3566718322" sldId="372"/>
        </pc:sldMkLst>
      </pc:sldChg>
      <pc:sldChg chg="del">
        <pc:chgData name="Hollink, Vera" userId="d6528aa8-57f8-4f7f-8002-560e631d30ba" providerId="ADAL" clId="{2D8DEB08-FA5A-45A5-838A-DFA70579ACF7}" dt="2021-11-22T10:43:17.463" v="51" actId="47"/>
        <pc:sldMkLst>
          <pc:docMk/>
          <pc:sldMk cId="1149018898" sldId="373"/>
        </pc:sldMkLst>
      </pc:sldChg>
      <pc:sldChg chg="del">
        <pc:chgData name="Hollink, Vera" userId="d6528aa8-57f8-4f7f-8002-560e631d30ba" providerId="ADAL" clId="{2D8DEB08-FA5A-45A5-838A-DFA70579ACF7}" dt="2021-11-22T10:43:17.463" v="51" actId="47"/>
        <pc:sldMkLst>
          <pc:docMk/>
          <pc:sldMk cId="405207672" sldId="374"/>
        </pc:sldMkLst>
      </pc:sldChg>
      <pc:sldChg chg="del">
        <pc:chgData name="Hollink, Vera" userId="d6528aa8-57f8-4f7f-8002-560e631d30ba" providerId="ADAL" clId="{2D8DEB08-FA5A-45A5-838A-DFA70579ACF7}" dt="2021-11-22T10:43:17.463" v="51" actId="47"/>
        <pc:sldMkLst>
          <pc:docMk/>
          <pc:sldMk cId="4046515909" sldId="375"/>
        </pc:sldMkLst>
      </pc:sldChg>
      <pc:sldChg chg="del">
        <pc:chgData name="Hollink, Vera" userId="d6528aa8-57f8-4f7f-8002-560e631d30ba" providerId="ADAL" clId="{2D8DEB08-FA5A-45A5-838A-DFA70579ACF7}" dt="2021-11-22T10:43:13.578" v="50" actId="47"/>
        <pc:sldMkLst>
          <pc:docMk/>
          <pc:sldMk cId="2049912731" sldId="376"/>
        </pc:sldMkLst>
      </pc:sldChg>
      <pc:sldChg chg="del">
        <pc:chgData name="Hollink, Vera" userId="d6528aa8-57f8-4f7f-8002-560e631d30ba" providerId="ADAL" clId="{2D8DEB08-FA5A-45A5-838A-DFA70579ACF7}" dt="2021-11-22T10:43:17.463" v="51" actId="47"/>
        <pc:sldMkLst>
          <pc:docMk/>
          <pc:sldMk cId="2386980383" sldId="377"/>
        </pc:sldMkLst>
      </pc:sldChg>
      <pc:sldChg chg="del">
        <pc:chgData name="Hollink, Vera" userId="d6528aa8-57f8-4f7f-8002-560e631d30ba" providerId="ADAL" clId="{2D8DEB08-FA5A-45A5-838A-DFA70579ACF7}" dt="2021-11-22T10:43:17.463" v="51" actId="47"/>
        <pc:sldMkLst>
          <pc:docMk/>
          <pc:sldMk cId="357297052" sldId="378"/>
        </pc:sldMkLst>
      </pc:sldChg>
      <pc:sldChg chg="del">
        <pc:chgData name="Hollink, Vera" userId="d6528aa8-57f8-4f7f-8002-560e631d30ba" providerId="ADAL" clId="{2D8DEB08-FA5A-45A5-838A-DFA70579ACF7}" dt="2021-11-22T10:43:17.463" v="51" actId="47"/>
        <pc:sldMkLst>
          <pc:docMk/>
          <pc:sldMk cId="3171990563" sldId="379"/>
        </pc:sldMkLst>
      </pc:sldChg>
      <pc:sldChg chg="del">
        <pc:chgData name="Hollink, Vera" userId="d6528aa8-57f8-4f7f-8002-560e631d30ba" providerId="ADAL" clId="{2D8DEB08-FA5A-45A5-838A-DFA70579ACF7}" dt="2021-11-22T10:43:17.463" v="51" actId="47"/>
        <pc:sldMkLst>
          <pc:docMk/>
          <pc:sldMk cId="2206221530" sldId="380"/>
        </pc:sldMkLst>
      </pc:sldChg>
      <pc:sldChg chg="del">
        <pc:chgData name="Hollink, Vera" userId="d6528aa8-57f8-4f7f-8002-560e631d30ba" providerId="ADAL" clId="{2D8DEB08-FA5A-45A5-838A-DFA70579ACF7}" dt="2021-11-22T10:43:17.463" v="51" actId="47"/>
        <pc:sldMkLst>
          <pc:docMk/>
          <pc:sldMk cId="728103765" sldId="381"/>
        </pc:sldMkLst>
      </pc:sldChg>
      <pc:sldChg chg="del">
        <pc:chgData name="Hollink, Vera" userId="d6528aa8-57f8-4f7f-8002-560e631d30ba" providerId="ADAL" clId="{2D8DEB08-FA5A-45A5-838A-DFA70579ACF7}" dt="2021-11-22T10:43:17.463" v="51" actId="47"/>
        <pc:sldMkLst>
          <pc:docMk/>
          <pc:sldMk cId="480622979" sldId="382"/>
        </pc:sldMkLst>
      </pc:sldChg>
      <pc:sldChg chg="addSp delSp modSp add del mod modAnim">
        <pc:chgData name="Hollink, Vera" userId="d6528aa8-57f8-4f7f-8002-560e631d30ba" providerId="ADAL" clId="{2D8DEB08-FA5A-45A5-838A-DFA70579ACF7}" dt="2021-11-22T13:47:19.963" v="1628" actId="1076"/>
        <pc:sldMkLst>
          <pc:docMk/>
          <pc:sldMk cId="97419662" sldId="383"/>
        </pc:sldMkLst>
      </pc:sldChg>
      <pc:sldChg chg="delSp modSp add mod modAnim">
        <pc:chgData name="Hollink, Vera" userId="d6528aa8-57f8-4f7f-8002-560e631d30ba" providerId="ADAL" clId="{2D8DEB08-FA5A-45A5-838A-DFA70579ACF7}" dt="2021-11-23T11:16:56.818" v="7057" actId="20577"/>
        <pc:sldMkLst>
          <pc:docMk/>
          <pc:sldMk cId="1301069732" sldId="384"/>
        </pc:sldMkLst>
      </pc:sldChg>
      <pc:sldChg chg="del">
        <pc:chgData name="Hollink, Vera" userId="d6528aa8-57f8-4f7f-8002-560e631d30ba" providerId="ADAL" clId="{2D8DEB08-FA5A-45A5-838A-DFA70579ACF7}" dt="2021-11-22T10:43:13.578" v="50" actId="47"/>
        <pc:sldMkLst>
          <pc:docMk/>
          <pc:sldMk cId="3161840200" sldId="384"/>
        </pc:sldMkLst>
      </pc:sldChg>
      <pc:sldChg chg="del">
        <pc:chgData name="Hollink, Vera" userId="d6528aa8-57f8-4f7f-8002-560e631d30ba" providerId="ADAL" clId="{2D8DEB08-FA5A-45A5-838A-DFA70579ACF7}" dt="2021-11-22T10:43:17.463" v="51" actId="47"/>
        <pc:sldMkLst>
          <pc:docMk/>
          <pc:sldMk cId="63978516" sldId="385"/>
        </pc:sldMkLst>
      </pc:sldChg>
      <pc:sldChg chg="modSp add del mod">
        <pc:chgData name="Hollink, Vera" userId="d6528aa8-57f8-4f7f-8002-560e631d30ba" providerId="ADAL" clId="{2D8DEB08-FA5A-45A5-838A-DFA70579ACF7}" dt="2021-11-23T11:04:17.159" v="6290" actId="47"/>
        <pc:sldMkLst>
          <pc:docMk/>
          <pc:sldMk cId="3606656307" sldId="385"/>
        </pc:sldMkLst>
      </pc:sldChg>
      <pc:sldChg chg="del">
        <pc:chgData name="Hollink, Vera" userId="d6528aa8-57f8-4f7f-8002-560e631d30ba" providerId="ADAL" clId="{2D8DEB08-FA5A-45A5-838A-DFA70579ACF7}" dt="2021-11-22T10:43:17.463" v="51" actId="47"/>
        <pc:sldMkLst>
          <pc:docMk/>
          <pc:sldMk cId="2477749807" sldId="386"/>
        </pc:sldMkLst>
      </pc:sldChg>
      <pc:sldChg chg="modSp add mod modAnim">
        <pc:chgData name="Hollink, Vera" userId="d6528aa8-57f8-4f7f-8002-560e631d30ba" providerId="ADAL" clId="{2D8DEB08-FA5A-45A5-838A-DFA70579ACF7}" dt="2021-11-23T11:18:33.958" v="7065"/>
        <pc:sldMkLst>
          <pc:docMk/>
          <pc:sldMk cId="3482105146" sldId="386"/>
        </pc:sldMkLst>
      </pc:sldChg>
      <pc:sldChg chg="addSp modSp add mod">
        <pc:chgData name="Hollink, Vera" userId="d6528aa8-57f8-4f7f-8002-560e631d30ba" providerId="ADAL" clId="{2D8DEB08-FA5A-45A5-838A-DFA70579ACF7}" dt="2021-11-23T11:04:51.940" v="6295" actId="113"/>
        <pc:sldMkLst>
          <pc:docMk/>
          <pc:sldMk cId="105619514" sldId="387"/>
        </pc:sldMkLst>
      </pc:sldChg>
      <pc:sldChg chg="del">
        <pc:chgData name="Hollink, Vera" userId="d6528aa8-57f8-4f7f-8002-560e631d30ba" providerId="ADAL" clId="{2D8DEB08-FA5A-45A5-838A-DFA70579ACF7}" dt="2021-11-22T10:43:17.463" v="51" actId="47"/>
        <pc:sldMkLst>
          <pc:docMk/>
          <pc:sldMk cId="3757563225" sldId="387"/>
        </pc:sldMkLst>
      </pc:sldChg>
      <pc:sldChg chg="modSp add mod">
        <pc:chgData name="Hollink, Vera" userId="d6528aa8-57f8-4f7f-8002-560e631d30ba" providerId="ADAL" clId="{2D8DEB08-FA5A-45A5-838A-DFA70579ACF7}" dt="2021-11-23T11:20:44.637" v="7105" actId="20577"/>
        <pc:sldMkLst>
          <pc:docMk/>
          <pc:sldMk cId="90132533" sldId="388"/>
        </pc:sldMkLst>
      </pc:sldChg>
      <pc:sldChg chg="del">
        <pc:chgData name="Hollink, Vera" userId="d6528aa8-57f8-4f7f-8002-560e631d30ba" providerId="ADAL" clId="{2D8DEB08-FA5A-45A5-838A-DFA70579ACF7}" dt="2021-11-22T10:43:17.463" v="51" actId="47"/>
        <pc:sldMkLst>
          <pc:docMk/>
          <pc:sldMk cId="969339565" sldId="388"/>
        </pc:sldMkLst>
      </pc:sldChg>
      <pc:sldChg chg="del">
        <pc:chgData name="Hollink, Vera" userId="d6528aa8-57f8-4f7f-8002-560e631d30ba" providerId="ADAL" clId="{2D8DEB08-FA5A-45A5-838A-DFA70579ACF7}" dt="2021-11-22T10:43:17.463" v="51" actId="47"/>
        <pc:sldMkLst>
          <pc:docMk/>
          <pc:sldMk cId="1641594093" sldId="389"/>
        </pc:sldMkLst>
      </pc:sldChg>
      <pc:sldChg chg="delSp modSp add mod ord modAnim">
        <pc:chgData name="Hollink, Vera" userId="d6528aa8-57f8-4f7f-8002-560e631d30ba" providerId="ADAL" clId="{2D8DEB08-FA5A-45A5-838A-DFA70579ACF7}" dt="2021-11-22T13:25:36.549" v="1287"/>
        <pc:sldMkLst>
          <pc:docMk/>
          <pc:sldMk cId="3000827737" sldId="389"/>
        </pc:sldMkLst>
      </pc:sldChg>
      <pc:sldChg chg="del">
        <pc:chgData name="Hollink, Vera" userId="d6528aa8-57f8-4f7f-8002-560e631d30ba" providerId="ADAL" clId="{2D8DEB08-FA5A-45A5-838A-DFA70579ACF7}" dt="2021-11-22T10:43:17.463" v="51" actId="47"/>
        <pc:sldMkLst>
          <pc:docMk/>
          <pc:sldMk cId="991929809" sldId="390"/>
        </pc:sldMkLst>
      </pc:sldChg>
      <pc:sldChg chg="addSp delSp modSp add mod ord">
        <pc:chgData name="Hollink, Vera" userId="d6528aa8-57f8-4f7f-8002-560e631d30ba" providerId="ADAL" clId="{2D8DEB08-FA5A-45A5-838A-DFA70579ACF7}" dt="2021-11-22T13:38:48.983" v="1493" actId="20577"/>
        <pc:sldMkLst>
          <pc:docMk/>
          <pc:sldMk cId="2237193492" sldId="390"/>
        </pc:sldMkLst>
      </pc:sldChg>
      <pc:sldChg chg="addSp modSp add mod modAnim">
        <pc:chgData name="Hollink, Vera" userId="d6528aa8-57f8-4f7f-8002-560e631d30ba" providerId="ADAL" clId="{2D8DEB08-FA5A-45A5-838A-DFA70579ACF7}" dt="2021-11-22T14:09:42.753" v="1904" actId="20577"/>
        <pc:sldMkLst>
          <pc:docMk/>
          <pc:sldMk cId="644542754" sldId="391"/>
        </pc:sldMkLst>
      </pc:sldChg>
      <pc:sldChg chg="modSp add mod">
        <pc:chgData name="Hollink, Vera" userId="d6528aa8-57f8-4f7f-8002-560e631d30ba" providerId="ADAL" clId="{2D8DEB08-FA5A-45A5-838A-DFA70579ACF7}" dt="2021-11-22T14:39:20.374" v="2798" actId="20577"/>
        <pc:sldMkLst>
          <pc:docMk/>
          <pc:sldMk cId="4255715859" sldId="392"/>
        </pc:sldMkLst>
      </pc:sldChg>
      <pc:sldChg chg="addSp modSp add mod modAnim">
        <pc:chgData name="Hollink, Vera" userId="d6528aa8-57f8-4f7f-8002-560e631d30ba" providerId="ADAL" clId="{2D8DEB08-FA5A-45A5-838A-DFA70579ACF7}" dt="2021-11-23T11:18:02.085" v="7060" actId="20577"/>
        <pc:sldMkLst>
          <pc:docMk/>
          <pc:sldMk cId="1998482933" sldId="393"/>
        </pc:sldMkLst>
      </pc:sldChg>
      <pc:sldChg chg="addSp modSp add mod modAnim">
        <pc:chgData name="Hollink, Vera" userId="d6528aa8-57f8-4f7f-8002-560e631d30ba" providerId="ADAL" clId="{2D8DEB08-FA5A-45A5-838A-DFA70579ACF7}" dt="2021-11-23T11:19:26.196" v="7072" actId="20577"/>
        <pc:sldMkLst>
          <pc:docMk/>
          <pc:sldMk cId="2494543642" sldId="394"/>
        </pc:sldMkLst>
      </pc:sldChg>
      <pc:sldChg chg="add del">
        <pc:chgData name="Hollink, Vera" userId="d6528aa8-57f8-4f7f-8002-560e631d30ba" providerId="ADAL" clId="{2D8DEB08-FA5A-45A5-838A-DFA70579ACF7}" dt="2021-11-23T08:44:38.978" v="3486" actId="47"/>
        <pc:sldMkLst>
          <pc:docMk/>
          <pc:sldMk cId="3917507992" sldId="394"/>
        </pc:sldMkLst>
      </pc:sldChg>
      <pc:sldChg chg="addSp modSp add mod modAnim">
        <pc:chgData name="Hollink, Vera" userId="d6528aa8-57f8-4f7f-8002-560e631d30ba" providerId="ADAL" clId="{2D8DEB08-FA5A-45A5-838A-DFA70579ACF7}" dt="2021-11-23T09:32:51.437" v="4880" actId="20577"/>
        <pc:sldMkLst>
          <pc:docMk/>
          <pc:sldMk cId="871562943" sldId="395"/>
        </pc:sldMkLst>
      </pc:sldChg>
      <pc:sldChg chg="modSp add del mod ord">
        <pc:chgData name="Hollink, Vera" userId="d6528aa8-57f8-4f7f-8002-560e631d30ba" providerId="ADAL" clId="{2D8DEB08-FA5A-45A5-838A-DFA70579ACF7}" dt="2021-11-23T11:19:00.058" v="7066" actId="47"/>
        <pc:sldMkLst>
          <pc:docMk/>
          <pc:sldMk cId="322660874" sldId="396"/>
        </pc:sldMkLst>
      </pc:sldChg>
      <pc:sldChg chg="addSp modSp add mod modAnim">
        <pc:chgData name="Hollink, Vera" userId="d6528aa8-57f8-4f7f-8002-560e631d30ba" providerId="ADAL" clId="{2D8DEB08-FA5A-45A5-838A-DFA70579ACF7}" dt="2021-11-23T09:18:40.590" v="4615" actId="20577"/>
        <pc:sldMkLst>
          <pc:docMk/>
          <pc:sldMk cId="2358398509" sldId="397"/>
        </pc:sldMkLst>
      </pc:sldChg>
      <pc:sldChg chg="addSp delSp modSp add mod delAnim modAnim">
        <pc:chgData name="Hollink, Vera" userId="d6528aa8-57f8-4f7f-8002-560e631d30ba" providerId="ADAL" clId="{2D8DEB08-FA5A-45A5-838A-DFA70579ACF7}" dt="2021-11-23T10:02:35.671" v="5794" actId="27636"/>
        <pc:sldMkLst>
          <pc:docMk/>
          <pc:sldMk cId="2357563796" sldId="398"/>
        </pc:sldMkLst>
      </pc:sldChg>
      <pc:sldChg chg="add del">
        <pc:chgData name="Hollink, Vera" userId="d6528aa8-57f8-4f7f-8002-560e631d30ba" providerId="ADAL" clId="{2D8DEB08-FA5A-45A5-838A-DFA70579ACF7}" dt="2021-11-23T09:37:17.557" v="4898"/>
        <pc:sldMkLst>
          <pc:docMk/>
          <pc:sldMk cId="2238679132" sldId="399"/>
        </pc:sldMkLst>
      </pc:sldChg>
      <pc:sldChg chg="modSp add del mod">
        <pc:chgData name="Hollink, Vera" userId="d6528aa8-57f8-4f7f-8002-560e631d30ba" providerId="ADAL" clId="{2D8DEB08-FA5A-45A5-838A-DFA70579ACF7}" dt="2021-11-23T11:21:09.002" v="7106" actId="47"/>
        <pc:sldMkLst>
          <pc:docMk/>
          <pc:sldMk cId="2857260510" sldId="399"/>
        </pc:sldMkLst>
      </pc:sldChg>
      <pc:sldChg chg="addSp delSp modSp add mod delAnim modAnim">
        <pc:chgData name="Hollink, Vera" userId="d6528aa8-57f8-4f7f-8002-560e631d30ba" providerId="ADAL" clId="{2D8DEB08-FA5A-45A5-838A-DFA70579ACF7}" dt="2021-11-23T11:03:39.900" v="6289" actId="207"/>
        <pc:sldMkLst>
          <pc:docMk/>
          <pc:sldMk cId="2144741217" sldId="400"/>
        </pc:sldMkLst>
      </pc:sldChg>
      <pc:sldChg chg="modSp add mod modAnim">
        <pc:chgData name="Hollink, Vera" userId="d6528aa8-57f8-4f7f-8002-560e631d30ba" providerId="ADAL" clId="{2D8DEB08-FA5A-45A5-838A-DFA70579ACF7}" dt="2021-11-23T11:21:30.837" v="7112" actId="20577"/>
        <pc:sldMkLst>
          <pc:docMk/>
          <pc:sldMk cId="2713482779" sldId="401"/>
        </pc:sldMkLst>
      </pc:sldChg>
      <pc:sldChg chg="addSp modSp add mod modAnim">
        <pc:chgData name="Hollink, Vera" userId="d6528aa8-57f8-4f7f-8002-560e631d30ba" providerId="ADAL" clId="{2D8DEB08-FA5A-45A5-838A-DFA70579ACF7}" dt="2021-11-23T11:15:47.994" v="7055" actId="1076"/>
        <pc:sldMkLst>
          <pc:docMk/>
          <pc:sldMk cId="1994526842" sldId="402"/>
        </pc:sldMkLst>
      </pc:sldChg>
      <pc:sldChg chg="addSp delSp modSp add mod modAnim">
        <pc:chgData name="Hollink, Vera" userId="d6528aa8-57f8-4f7f-8002-560e631d30ba" providerId="ADAL" clId="{2D8DEB08-FA5A-45A5-838A-DFA70579ACF7}" dt="2021-11-30T13:22:48.766" v="7273" actId="1076"/>
        <pc:sldMkLst>
          <pc:docMk/>
          <pc:sldMk cId="4113631958" sldId="403"/>
        </pc:sldMkLst>
      </pc:sldChg>
      <pc:sldChg chg="addSp delSp modSp add">
        <pc:chgData name="Hollink, Vera" userId="d6528aa8-57f8-4f7f-8002-560e631d30ba" providerId="ADAL" clId="{2D8DEB08-FA5A-45A5-838A-DFA70579ACF7}" dt="2021-11-30T13:24:23.342" v="7292" actId="1076"/>
        <pc:sldMkLst>
          <pc:docMk/>
          <pc:sldMk cId="578097335" sldId="404"/>
        </pc:sldMkLst>
      </pc:sldChg>
    </pc:docChg>
  </pc:docChgLst>
  <pc:docChgLst>
    <pc:chgData name="Hollink, Vera" userId="d6528aa8-57f8-4f7f-8002-560e631d30ba" providerId="ADAL" clId="{15DE6B85-A73E-484F-96C7-EF3D7AC78F2E}"/>
    <pc:docChg chg="undo redo custSel addSld delSld modSld sldOrd">
      <pc:chgData name="Hollink, Vera" userId="d6528aa8-57f8-4f7f-8002-560e631d30ba" providerId="ADAL" clId="{15DE6B85-A73E-484F-96C7-EF3D7AC78F2E}" dt="2023-11-09T10:11:21.762" v="2513" actId="20577"/>
      <pc:docMkLst>
        <pc:docMk/>
      </pc:docMkLst>
      <pc:sldChg chg="modSp mod">
        <pc:chgData name="Hollink, Vera" userId="d6528aa8-57f8-4f7f-8002-560e631d30ba" providerId="ADAL" clId="{15DE6B85-A73E-484F-96C7-EF3D7AC78F2E}" dt="2023-11-09T08:13:08.235" v="1" actId="20577"/>
        <pc:sldMkLst>
          <pc:docMk/>
          <pc:sldMk cId="3935152372" sldId="259"/>
        </pc:sldMkLst>
      </pc:sldChg>
      <pc:sldChg chg="modSp mod ord modAnim">
        <pc:chgData name="Hollink, Vera" userId="d6528aa8-57f8-4f7f-8002-560e631d30ba" providerId="ADAL" clId="{15DE6B85-A73E-484F-96C7-EF3D7AC78F2E}" dt="2023-11-09T09:20:00.683" v="1497" actId="20577"/>
        <pc:sldMkLst>
          <pc:docMk/>
          <pc:sldMk cId="3482105146" sldId="386"/>
        </pc:sldMkLst>
      </pc:sldChg>
      <pc:sldChg chg="addSp modSp mod modAnim">
        <pc:chgData name="Hollink, Vera" userId="d6528aa8-57f8-4f7f-8002-560e631d30ba" providerId="ADAL" clId="{15DE6B85-A73E-484F-96C7-EF3D7AC78F2E}" dt="2023-11-09T09:48:03.732" v="2023"/>
        <pc:sldMkLst>
          <pc:docMk/>
          <pc:sldMk cId="2494543642" sldId="394"/>
        </pc:sldMkLst>
      </pc:sldChg>
      <pc:sldChg chg="modSp mod modAnim">
        <pc:chgData name="Hollink, Vera" userId="d6528aa8-57f8-4f7f-8002-560e631d30ba" providerId="ADAL" clId="{15DE6B85-A73E-484F-96C7-EF3D7AC78F2E}" dt="2023-11-09T09:41:57.974" v="1919" actId="20577"/>
        <pc:sldMkLst>
          <pc:docMk/>
          <pc:sldMk cId="871562943" sldId="395"/>
        </pc:sldMkLst>
      </pc:sldChg>
      <pc:sldChg chg="modAnim">
        <pc:chgData name="Hollink, Vera" userId="d6528aa8-57f8-4f7f-8002-560e631d30ba" providerId="ADAL" clId="{15DE6B85-A73E-484F-96C7-EF3D7AC78F2E}" dt="2023-11-09T09:48:34.009" v="2025"/>
        <pc:sldMkLst>
          <pc:docMk/>
          <pc:sldMk cId="2358398509" sldId="397"/>
        </pc:sldMkLst>
      </pc:sldChg>
      <pc:sldChg chg="modSp mod modAnim">
        <pc:chgData name="Hollink, Vera" userId="d6528aa8-57f8-4f7f-8002-560e631d30ba" providerId="ADAL" clId="{15DE6B85-A73E-484F-96C7-EF3D7AC78F2E}" dt="2023-11-09T09:53:23.530" v="2081"/>
        <pc:sldMkLst>
          <pc:docMk/>
          <pc:sldMk cId="2357563796" sldId="398"/>
        </pc:sldMkLst>
      </pc:sldChg>
      <pc:sldChg chg="modSp mod">
        <pc:chgData name="Hollink, Vera" userId="d6528aa8-57f8-4f7f-8002-560e631d30ba" providerId="ADAL" clId="{15DE6B85-A73E-484F-96C7-EF3D7AC78F2E}" dt="2023-11-09T09:57:19.345" v="2135" actId="14100"/>
        <pc:sldMkLst>
          <pc:docMk/>
          <pc:sldMk cId="2144741217" sldId="400"/>
        </pc:sldMkLst>
      </pc:sldChg>
      <pc:sldChg chg="modSp mod">
        <pc:chgData name="Hollink, Vera" userId="d6528aa8-57f8-4f7f-8002-560e631d30ba" providerId="ADAL" clId="{15DE6B85-A73E-484F-96C7-EF3D7AC78F2E}" dt="2023-11-09T10:08:24.682" v="2490" actId="5793"/>
        <pc:sldMkLst>
          <pc:docMk/>
          <pc:sldMk cId="1994526842" sldId="402"/>
        </pc:sldMkLst>
      </pc:sldChg>
      <pc:sldChg chg="modSp mod">
        <pc:chgData name="Hollink, Vera" userId="d6528aa8-57f8-4f7f-8002-560e631d30ba" providerId="ADAL" clId="{15DE6B85-A73E-484F-96C7-EF3D7AC78F2E}" dt="2023-11-09T10:10:46.614" v="2511" actId="20577"/>
        <pc:sldMkLst>
          <pc:docMk/>
          <pc:sldMk cId="3561966388" sldId="409"/>
        </pc:sldMkLst>
      </pc:sldChg>
      <pc:sldChg chg="addSp modSp add mod">
        <pc:chgData name="Hollink, Vera" userId="d6528aa8-57f8-4f7f-8002-560e631d30ba" providerId="ADAL" clId="{15DE6B85-A73E-484F-96C7-EF3D7AC78F2E}" dt="2023-11-09T08:43:32.202" v="741" actId="21"/>
        <pc:sldMkLst>
          <pc:docMk/>
          <pc:sldMk cId="1632913661" sldId="410"/>
        </pc:sldMkLst>
      </pc:sldChg>
      <pc:sldChg chg="addSp modSp add mod modAnim">
        <pc:chgData name="Hollink, Vera" userId="d6528aa8-57f8-4f7f-8002-560e631d30ba" providerId="ADAL" clId="{15DE6B85-A73E-484F-96C7-EF3D7AC78F2E}" dt="2023-11-09T08:51:23.351" v="830" actId="20577"/>
        <pc:sldMkLst>
          <pc:docMk/>
          <pc:sldMk cId="959066679" sldId="411"/>
        </pc:sldMkLst>
      </pc:sldChg>
      <pc:sldChg chg="addSp delSp modSp add mod delAnim modAnim">
        <pc:chgData name="Hollink, Vera" userId="d6528aa8-57f8-4f7f-8002-560e631d30ba" providerId="ADAL" clId="{15DE6B85-A73E-484F-96C7-EF3D7AC78F2E}" dt="2023-11-09T08:57:28.821" v="1172"/>
        <pc:sldMkLst>
          <pc:docMk/>
          <pc:sldMk cId="2531792414" sldId="412"/>
        </pc:sldMkLst>
      </pc:sldChg>
      <pc:sldChg chg="add del">
        <pc:chgData name="Hollink, Vera" userId="d6528aa8-57f8-4f7f-8002-560e631d30ba" providerId="ADAL" clId="{15DE6B85-A73E-484F-96C7-EF3D7AC78F2E}" dt="2023-11-09T08:59:00.390" v="1174" actId="2890"/>
        <pc:sldMkLst>
          <pc:docMk/>
          <pc:sldMk cId="1615800493" sldId="413"/>
        </pc:sldMkLst>
      </pc:sldChg>
      <pc:sldChg chg="addSp delSp modSp add mod addAnim delAnim modAnim">
        <pc:chgData name="Hollink, Vera" userId="d6528aa8-57f8-4f7f-8002-560e631d30ba" providerId="ADAL" clId="{15DE6B85-A73E-484F-96C7-EF3D7AC78F2E}" dt="2023-11-09T09:19:07.542" v="1447"/>
        <pc:sldMkLst>
          <pc:docMk/>
          <pc:sldMk cId="3966570215" sldId="413"/>
        </pc:sldMkLst>
      </pc:sldChg>
      <pc:sldChg chg="add del ord">
        <pc:chgData name="Hollink, Vera" userId="d6528aa8-57f8-4f7f-8002-560e631d30ba" providerId="ADAL" clId="{15DE6B85-A73E-484F-96C7-EF3D7AC78F2E}" dt="2023-11-09T09:20:34.932" v="1520" actId="47"/>
        <pc:sldMkLst>
          <pc:docMk/>
          <pc:sldMk cId="3437726545" sldId="414"/>
        </pc:sldMkLst>
      </pc:sldChg>
      <pc:sldChg chg="modSp add mod modAnim">
        <pc:chgData name="Hollink, Vera" userId="d6528aa8-57f8-4f7f-8002-560e631d30ba" providerId="ADAL" clId="{15DE6B85-A73E-484F-96C7-EF3D7AC78F2E}" dt="2023-11-09T09:27:42.197" v="1848"/>
        <pc:sldMkLst>
          <pc:docMk/>
          <pc:sldMk cId="57395656" sldId="415"/>
        </pc:sldMkLst>
      </pc:sldChg>
      <pc:sldChg chg="addSp delSp modSp add mod ord delAnim modAnim">
        <pc:chgData name="Hollink, Vera" userId="d6528aa8-57f8-4f7f-8002-560e631d30ba" providerId="ADAL" clId="{15DE6B85-A73E-484F-96C7-EF3D7AC78F2E}" dt="2023-11-09T09:47:07.458" v="2021" actId="14100"/>
        <pc:sldMkLst>
          <pc:docMk/>
          <pc:sldMk cId="675476637" sldId="416"/>
        </pc:sldMkLst>
      </pc:sldChg>
      <pc:sldChg chg="addSp delSp modSp add mod modAnim">
        <pc:chgData name="Hollink, Vera" userId="d6528aa8-57f8-4f7f-8002-560e631d30ba" providerId="ADAL" clId="{15DE6B85-A73E-484F-96C7-EF3D7AC78F2E}" dt="2023-11-09T10:11:21.762" v="2513" actId="20577"/>
        <pc:sldMkLst>
          <pc:docMk/>
          <pc:sldMk cId="1090961769" sldId="417"/>
        </pc:sldMkLst>
      </pc:sldChg>
    </pc:docChg>
  </pc:docChgLst>
  <pc:docChgLst>
    <pc:chgData name="Hollink, Vera" userId="d6528aa8-57f8-4f7f-8002-560e631d30ba" providerId="ADAL" clId="{8149E859-0A95-459F-9AE7-1147F9C2E900}"/>
    <pc:docChg chg="modSld">
      <pc:chgData name="Hollink, Vera" userId="d6528aa8-57f8-4f7f-8002-560e631d30ba" providerId="ADAL" clId="{8149E859-0A95-459F-9AE7-1147F9C2E900}" dt="2025-03-10T14:49:27.204" v="57" actId="20577"/>
      <pc:docMkLst>
        <pc:docMk/>
      </pc:docMkLst>
      <pc:sldChg chg="modSp mod">
        <pc:chgData name="Hollink, Vera" userId="d6528aa8-57f8-4f7f-8002-560e631d30ba" providerId="ADAL" clId="{8149E859-0A95-459F-9AE7-1147F9C2E900}" dt="2025-03-10T14:43:16.394" v="1" actId="20577"/>
        <pc:sldMkLst>
          <pc:docMk/>
          <pc:sldMk cId="3935152372" sldId="259"/>
        </pc:sldMkLst>
        <pc:spChg chg="mod">
          <ac:chgData name="Hollink, Vera" userId="d6528aa8-57f8-4f7f-8002-560e631d30ba" providerId="ADAL" clId="{8149E859-0A95-459F-9AE7-1147F9C2E900}" dt="2025-03-10T14:43:16.394" v="1" actId="20577"/>
          <ac:spMkLst>
            <pc:docMk/>
            <pc:sldMk cId="3935152372" sldId="259"/>
            <ac:spMk id="15362" creationId="{00000000-0000-0000-0000-000000000000}"/>
          </ac:spMkLst>
        </pc:spChg>
      </pc:sldChg>
      <pc:sldChg chg="modSp">
        <pc:chgData name="Hollink, Vera" userId="d6528aa8-57f8-4f7f-8002-560e631d30ba" providerId="ADAL" clId="{8149E859-0A95-459F-9AE7-1147F9C2E900}" dt="2025-03-10T14:45:13.747" v="9" actId="20577"/>
        <pc:sldMkLst>
          <pc:docMk/>
          <pc:sldMk cId="1998482933" sldId="393"/>
        </pc:sldMkLst>
        <pc:spChg chg="mod">
          <ac:chgData name="Hollink, Vera" userId="d6528aa8-57f8-4f7f-8002-560e631d30ba" providerId="ADAL" clId="{8149E859-0A95-459F-9AE7-1147F9C2E900}" dt="2025-03-10T14:45:13.747" v="9" actId="20577"/>
          <ac:spMkLst>
            <pc:docMk/>
            <pc:sldMk cId="1998482933" sldId="393"/>
            <ac:spMk id="6" creationId="{979019BB-FA88-4E00-8500-5162638BF0F2}"/>
          </ac:spMkLst>
        </pc:spChg>
      </pc:sldChg>
      <pc:sldChg chg="modSp modAnim">
        <pc:chgData name="Hollink, Vera" userId="d6528aa8-57f8-4f7f-8002-560e631d30ba" providerId="ADAL" clId="{8149E859-0A95-459F-9AE7-1147F9C2E900}" dt="2025-03-10T14:49:27.204" v="57" actId="20577"/>
        <pc:sldMkLst>
          <pc:docMk/>
          <pc:sldMk cId="2494543642" sldId="394"/>
        </pc:sldMkLst>
        <pc:spChg chg="mod">
          <ac:chgData name="Hollink, Vera" userId="d6528aa8-57f8-4f7f-8002-560e631d30ba" providerId="ADAL" clId="{8149E859-0A95-459F-9AE7-1147F9C2E900}" dt="2025-03-10T14:49:27.204" v="57" actId="20577"/>
          <ac:spMkLst>
            <pc:docMk/>
            <pc:sldMk cId="2494543642" sldId="394"/>
            <ac:spMk id="3" creationId="{00000000-0000-0000-0000-000000000000}"/>
          </ac:spMkLst>
        </pc:spChg>
      </pc:sldChg>
      <pc:sldChg chg="modSp">
        <pc:chgData name="Hollink, Vera" userId="d6528aa8-57f8-4f7f-8002-560e631d30ba" providerId="ADAL" clId="{8149E859-0A95-459F-9AE7-1147F9C2E900}" dt="2025-03-10T14:46:56.828" v="10" actId="20577"/>
        <pc:sldMkLst>
          <pc:docMk/>
          <pc:sldMk cId="2531792414" sldId="412"/>
        </pc:sldMkLst>
        <pc:spChg chg="mod">
          <ac:chgData name="Hollink, Vera" userId="d6528aa8-57f8-4f7f-8002-560e631d30ba" providerId="ADAL" clId="{8149E859-0A95-459F-9AE7-1147F9C2E900}" dt="2025-03-10T14:46:56.828" v="10" actId="20577"/>
          <ac:spMkLst>
            <pc:docMk/>
            <pc:sldMk cId="2531792414" sldId="412"/>
            <ac:spMk id="9" creationId="{736957F3-6DD9-F2EF-0395-5CF7BF62DDE2}"/>
          </ac:spMkLst>
        </pc:spChg>
      </pc:sldChg>
    </pc:docChg>
  </pc:docChgLst>
  <pc:docChgLst>
    <pc:chgData name="Hollink, Vera" userId="d6528aa8-57f8-4f7f-8002-560e631d30ba" providerId="ADAL" clId="{71507D27-5F0F-4068-ABD6-9DDA1655D25B}"/>
    <pc:docChg chg="custSel modSld">
      <pc:chgData name="Hollink, Vera" userId="d6528aa8-57f8-4f7f-8002-560e631d30ba" providerId="ADAL" clId="{71507D27-5F0F-4068-ABD6-9DDA1655D25B}" dt="2022-02-28T10:05:40.895" v="203" actId="20577"/>
      <pc:docMkLst>
        <pc:docMk/>
      </pc:docMkLst>
      <pc:sldChg chg="modSp">
        <pc:chgData name="Hollink, Vera" userId="d6528aa8-57f8-4f7f-8002-560e631d30ba" providerId="ADAL" clId="{71507D27-5F0F-4068-ABD6-9DDA1655D25B}" dt="2022-02-28T09:58:51.605" v="57" actId="20577"/>
        <pc:sldMkLst>
          <pc:docMk/>
          <pc:sldMk cId="1301069732" sldId="384"/>
        </pc:sldMkLst>
      </pc:sldChg>
      <pc:sldChg chg="modSp mod">
        <pc:chgData name="Hollink, Vera" userId="d6528aa8-57f8-4f7f-8002-560e631d30ba" providerId="ADAL" clId="{71507D27-5F0F-4068-ABD6-9DDA1655D25B}" dt="2022-02-28T10:05:40.895" v="203" actId="20577"/>
        <pc:sldMkLst>
          <pc:docMk/>
          <pc:sldMk cId="80655497" sldId="406"/>
        </pc:sldMkLst>
      </pc:sldChg>
      <pc:sldChg chg="modSp mod modAnim">
        <pc:chgData name="Hollink, Vera" userId="d6528aa8-57f8-4f7f-8002-560e631d30ba" providerId="ADAL" clId="{71507D27-5F0F-4068-ABD6-9DDA1655D25B}" dt="2022-02-28T10:05:17.759" v="201" actId="20577"/>
        <pc:sldMkLst>
          <pc:docMk/>
          <pc:sldMk cId="2066381878" sldId="408"/>
        </pc:sldMkLst>
      </pc:sldChg>
    </pc:docChg>
  </pc:docChgLst>
  <pc:docChgLst>
    <pc:chgData name="Hollink, Vera" userId="d6528aa8-57f8-4f7f-8002-560e631d30ba" providerId="ADAL" clId="{C9EBE241-FA19-46D3-84F0-92DEA9AC3580}"/>
    <pc:docChg chg="undo custSel addSld delSld modSld sldOrd">
      <pc:chgData name="Hollink, Vera" userId="d6528aa8-57f8-4f7f-8002-560e631d30ba" providerId="ADAL" clId="{C9EBE241-FA19-46D3-84F0-92DEA9AC3580}" dt="2021-11-01T12:57:41.658" v="5227" actId="27636"/>
      <pc:docMkLst>
        <pc:docMk/>
      </pc:docMkLst>
      <pc:sldChg chg="modSp mod">
        <pc:chgData name="Hollink, Vera" userId="d6528aa8-57f8-4f7f-8002-560e631d30ba" providerId="ADAL" clId="{C9EBE241-FA19-46D3-84F0-92DEA9AC3580}" dt="2021-11-01T12:32:59.797" v="4219" actId="20577"/>
        <pc:sldMkLst>
          <pc:docMk/>
          <pc:sldMk cId="3935152372" sldId="259"/>
        </pc:sldMkLst>
      </pc:sldChg>
      <pc:sldChg chg="add">
        <pc:chgData name="Hollink, Vera" userId="d6528aa8-57f8-4f7f-8002-560e631d30ba" providerId="ADAL" clId="{C9EBE241-FA19-46D3-84F0-92DEA9AC3580}" dt="2021-10-27T11:24:35.134" v="139"/>
        <pc:sldMkLst>
          <pc:docMk/>
          <pc:sldMk cId="1765580007" sldId="260"/>
        </pc:sldMkLst>
      </pc:sldChg>
      <pc:sldChg chg="add">
        <pc:chgData name="Hollink, Vera" userId="d6528aa8-57f8-4f7f-8002-560e631d30ba" providerId="ADAL" clId="{C9EBE241-FA19-46D3-84F0-92DEA9AC3580}" dt="2021-10-27T11:24:35.134" v="139"/>
        <pc:sldMkLst>
          <pc:docMk/>
          <pc:sldMk cId="3229023018" sldId="261"/>
        </pc:sldMkLst>
      </pc:sldChg>
      <pc:sldChg chg="add">
        <pc:chgData name="Hollink, Vera" userId="d6528aa8-57f8-4f7f-8002-560e631d30ba" providerId="ADAL" clId="{C9EBE241-FA19-46D3-84F0-92DEA9AC3580}" dt="2021-10-27T11:47:14.111" v="589"/>
        <pc:sldMkLst>
          <pc:docMk/>
          <pc:sldMk cId="3168591275" sldId="262"/>
        </pc:sldMkLst>
      </pc:sldChg>
      <pc:sldChg chg="add del">
        <pc:chgData name="Hollink, Vera" userId="d6528aa8-57f8-4f7f-8002-560e631d30ba" providerId="ADAL" clId="{C9EBE241-FA19-46D3-84F0-92DEA9AC3580}" dt="2021-10-27T11:47:12.499" v="588" actId="2696"/>
        <pc:sldMkLst>
          <pc:docMk/>
          <pc:sldMk cId="3317101020" sldId="262"/>
        </pc:sldMkLst>
      </pc:sldChg>
      <pc:sldChg chg="add del">
        <pc:chgData name="Hollink, Vera" userId="d6528aa8-57f8-4f7f-8002-560e631d30ba" providerId="ADAL" clId="{C9EBE241-FA19-46D3-84F0-92DEA9AC3580}" dt="2021-10-27T12:17:22.461" v="1451" actId="47"/>
        <pc:sldMkLst>
          <pc:docMk/>
          <pc:sldMk cId="529015618" sldId="264"/>
        </pc:sldMkLst>
      </pc:sldChg>
      <pc:sldChg chg="add del">
        <pc:chgData name="Hollink, Vera" userId="d6528aa8-57f8-4f7f-8002-560e631d30ba" providerId="ADAL" clId="{C9EBE241-FA19-46D3-84F0-92DEA9AC3580}" dt="2021-10-27T11:47:12.499" v="588" actId="2696"/>
        <pc:sldMkLst>
          <pc:docMk/>
          <pc:sldMk cId="2390596000" sldId="264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3060767053" sldId="276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85464359" sldId="277"/>
        </pc:sldMkLst>
      </pc:sldChg>
      <pc:sldChg chg="addSp delSp modSp mod">
        <pc:chgData name="Hollink, Vera" userId="d6528aa8-57f8-4f7f-8002-560e631d30ba" providerId="ADAL" clId="{C9EBE241-FA19-46D3-84F0-92DEA9AC3580}" dt="2021-10-27T12:11:41.807" v="1290" actId="478"/>
        <pc:sldMkLst>
          <pc:docMk/>
          <pc:sldMk cId="1294212116" sldId="278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1063514060" sldId="279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613520678" sldId="280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856755656" sldId="281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4143760494" sldId="282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351550050" sldId="283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952537510" sldId="284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2541542366" sldId="285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2387316110" sldId="286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526796068" sldId="287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0223008" sldId="288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4191883945" sldId="289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740860887" sldId="290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822575080" sldId="291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1000241000" sldId="298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710391650" sldId="301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39783912" sldId="302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3515530287" sldId="306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890347837" sldId="307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473838929" sldId="308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4159804797" sldId="309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1912347287" sldId="310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746332075" sldId="311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373427496" sldId="312"/>
        </pc:sldMkLst>
      </pc:sldChg>
      <pc:sldChg chg="modSp del mod">
        <pc:chgData name="Hollink, Vera" userId="d6528aa8-57f8-4f7f-8002-560e631d30ba" providerId="ADAL" clId="{C9EBE241-FA19-46D3-84F0-92DEA9AC3580}" dt="2021-10-27T13:03:51.892" v="2275" actId="47"/>
        <pc:sldMkLst>
          <pc:docMk/>
          <pc:sldMk cId="1618094336" sldId="313"/>
        </pc:sldMkLst>
      </pc:sldChg>
      <pc:sldChg chg="addSp delSp modSp new mod">
        <pc:chgData name="Hollink, Vera" userId="d6528aa8-57f8-4f7f-8002-560e631d30ba" providerId="ADAL" clId="{C9EBE241-FA19-46D3-84F0-92DEA9AC3580}" dt="2021-11-01T12:35:16.609" v="4248" actId="13822"/>
        <pc:sldMkLst>
          <pc:docMk/>
          <pc:sldMk cId="305532016" sldId="314"/>
        </pc:sldMkLst>
      </pc:sldChg>
      <pc:sldChg chg="modSp add mod">
        <pc:chgData name="Hollink, Vera" userId="d6528aa8-57f8-4f7f-8002-560e631d30ba" providerId="ADAL" clId="{C9EBE241-FA19-46D3-84F0-92DEA9AC3580}" dt="2021-10-27T11:23:18.367" v="137" actId="20577"/>
        <pc:sldMkLst>
          <pc:docMk/>
          <pc:sldMk cId="2205169177" sldId="315"/>
        </pc:sldMkLst>
      </pc:sldChg>
      <pc:sldChg chg="add del">
        <pc:chgData name="Hollink, Vera" userId="d6528aa8-57f8-4f7f-8002-560e631d30ba" providerId="ADAL" clId="{C9EBE241-FA19-46D3-84F0-92DEA9AC3580}" dt="2021-10-27T11:46:16.915" v="586" actId="47"/>
        <pc:sldMkLst>
          <pc:docMk/>
          <pc:sldMk cId="3153680275" sldId="316"/>
        </pc:sldMkLst>
      </pc:sldChg>
      <pc:sldChg chg="addSp delSp modSp add mod modAnim">
        <pc:chgData name="Hollink, Vera" userId="d6528aa8-57f8-4f7f-8002-560e631d30ba" providerId="ADAL" clId="{C9EBE241-FA19-46D3-84F0-92DEA9AC3580}" dt="2021-10-27T11:27:56.913" v="200" actId="1076"/>
        <pc:sldMkLst>
          <pc:docMk/>
          <pc:sldMk cId="3642634228" sldId="317"/>
        </pc:sldMkLst>
      </pc:sldChg>
      <pc:sldChg chg="add del">
        <pc:chgData name="Hollink, Vera" userId="d6528aa8-57f8-4f7f-8002-560e631d30ba" providerId="ADAL" clId="{C9EBE241-FA19-46D3-84F0-92DEA9AC3580}" dt="2021-10-27T11:27:20.422" v="147" actId="47"/>
        <pc:sldMkLst>
          <pc:docMk/>
          <pc:sldMk cId="696079886" sldId="318"/>
        </pc:sldMkLst>
      </pc:sldChg>
      <pc:sldChg chg="addSp delSp modSp add mod modAnim">
        <pc:chgData name="Hollink, Vera" userId="d6528aa8-57f8-4f7f-8002-560e631d30ba" providerId="ADAL" clId="{C9EBE241-FA19-46D3-84F0-92DEA9AC3580}" dt="2021-10-27T11:32:42.480" v="391" actId="20577"/>
        <pc:sldMkLst>
          <pc:docMk/>
          <pc:sldMk cId="3144162833" sldId="318"/>
        </pc:sldMkLst>
      </pc:sldChg>
      <pc:sldChg chg="addSp delSp modSp add mod delAnim modAnim">
        <pc:chgData name="Hollink, Vera" userId="d6528aa8-57f8-4f7f-8002-560e631d30ba" providerId="ADAL" clId="{C9EBE241-FA19-46D3-84F0-92DEA9AC3580}" dt="2021-10-27T11:36:41.311" v="415"/>
        <pc:sldMkLst>
          <pc:docMk/>
          <pc:sldMk cId="597849708" sldId="319"/>
        </pc:sldMkLst>
      </pc:sldChg>
      <pc:sldChg chg="addSp delSp modSp add mod">
        <pc:chgData name="Hollink, Vera" userId="d6528aa8-57f8-4f7f-8002-560e631d30ba" providerId="ADAL" clId="{C9EBE241-FA19-46D3-84F0-92DEA9AC3580}" dt="2021-10-27T11:37:35.216" v="451" actId="20577"/>
        <pc:sldMkLst>
          <pc:docMk/>
          <pc:sldMk cId="2013253885" sldId="320"/>
        </pc:sldMkLst>
      </pc:sldChg>
      <pc:sldChg chg="addSp delSp modSp add mod">
        <pc:chgData name="Hollink, Vera" userId="d6528aa8-57f8-4f7f-8002-560e631d30ba" providerId="ADAL" clId="{C9EBE241-FA19-46D3-84F0-92DEA9AC3580}" dt="2021-10-27T11:37:49.967" v="467" actId="20577"/>
        <pc:sldMkLst>
          <pc:docMk/>
          <pc:sldMk cId="336372083" sldId="321"/>
        </pc:sldMkLst>
      </pc:sldChg>
      <pc:sldChg chg="addSp delSp modSp add mod">
        <pc:chgData name="Hollink, Vera" userId="d6528aa8-57f8-4f7f-8002-560e631d30ba" providerId="ADAL" clId="{C9EBE241-FA19-46D3-84F0-92DEA9AC3580}" dt="2021-10-27T11:40:03.850" v="569" actId="732"/>
        <pc:sldMkLst>
          <pc:docMk/>
          <pc:sldMk cId="2258074124" sldId="322"/>
        </pc:sldMkLst>
      </pc:sldChg>
      <pc:sldChg chg="add del">
        <pc:chgData name="Hollink, Vera" userId="d6528aa8-57f8-4f7f-8002-560e631d30ba" providerId="ADAL" clId="{C9EBE241-FA19-46D3-84F0-92DEA9AC3580}" dt="2021-10-27T11:40:09.909" v="570" actId="47"/>
        <pc:sldMkLst>
          <pc:docMk/>
          <pc:sldMk cId="4058087625" sldId="323"/>
        </pc:sldMkLst>
      </pc:sldChg>
      <pc:sldChg chg="addSp delSp modSp add">
        <pc:chgData name="Hollink, Vera" userId="d6528aa8-57f8-4f7f-8002-560e631d30ba" providerId="ADAL" clId="{C9EBE241-FA19-46D3-84F0-92DEA9AC3580}" dt="2021-10-27T11:40:36.408" v="585" actId="1038"/>
        <pc:sldMkLst>
          <pc:docMk/>
          <pc:sldMk cId="4198059411" sldId="323"/>
        </pc:sldMkLst>
      </pc:sldChg>
      <pc:sldChg chg="addSp delSp modSp add mod modAnim">
        <pc:chgData name="Hollink, Vera" userId="d6528aa8-57f8-4f7f-8002-560e631d30ba" providerId="ADAL" clId="{C9EBE241-FA19-46D3-84F0-92DEA9AC3580}" dt="2021-10-27T12:05:09.311" v="1074" actId="20577"/>
        <pc:sldMkLst>
          <pc:docMk/>
          <pc:sldMk cId="1252147192" sldId="324"/>
        </pc:sldMkLst>
      </pc:sldChg>
      <pc:sldChg chg="add del replId">
        <pc:chgData name="Hollink, Vera" userId="d6528aa8-57f8-4f7f-8002-560e631d30ba" providerId="ADAL" clId="{C9EBE241-FA19-46D3-84F0-92DEA9AC3580}" dt="2021-10-27T11:47:28.612" v="591" actId="47"/>
        <pc:sldMkLst>
          <pc:docMk/>
          <pc:sldMk cId="238657794" sldId="325"/>
        </pc:sldMkLst>
      </pc:sldChg>
      <pc:sldChg chg="addSp delSp modSp add mod ord">
        <pc:chgData name="Hollink, Vera" userId="d6528aa8-57f8-4f7f-8002-560e631d30ba" providerId="ADAL" clId="{C9EBE241-FA19-46D3-84F0-92DEA9AC3580}" dt="2021-10-27T12:12:15.552" v="1299"/>
        <pc:sldMkLst>
          <pc:docMk/>
          <pc:sldMk cId="463051784" sldId="325"/>
        </pc:sldMkLst>
      </pc:sldChg>
      <pc:sldChg chg="add del">
        <pc:chgData name="Hollink, Vera" userId="d6528aa8-57f8-4f7f-8002-560e631d30ba" providerId="ADAL" clId="{C9EBE241-FA19-46D3-84F0-92DEA9AC3580}" dt="2021-10-27T12:15:31.503" v="1429" actId="47"/>
        <pc:sldMkLst>
          <pc:docMk/>
          <pc:sldMk cId="1767619992" sldId="326"/>
        </pc:sldMkLst>
      </pc:sldChg>
      <pc:sldChg chg="addSp delSp modSp add mod">
        <pc:chgData name="Hollink, Vera" userId="d6528aa8-57f8-4f7f-8002-560e631d30ba" providerId="ADAL" clId="{C9EBE241-FA19-46D3-84F0-92DEA9AC3580}" dt="2021-11-01T12:35:37.263" v="4252" actId="688"/>
        <pc:sldMkLst>
          <pc:docMk/>
          <pc:sldMk cId="3022330141" sldId="326"/>
        </pc:sldMkLst>
      </pc:sldChg>
      <pc:sldChg chg="add">
        <pc:chgData name="Hollink, Vera" userId="d6528aa8-57f8-4f7f-8002-560e631d30ba" providerId="ADAL" clId="{C9EBE241-FA19-46D3-84F0-92DEA9AC3580}" dt="2021-10-27T12:17:11.028" v="1450"/>
        <pc:sldMkLst>
          <pc:docMk/>
          <pc:sldMk cId="2593933961" sldId="327"/>
        </pc:sldMkLst>
      </pc:sldChg>
      <pc:sldChg chg="modSp add mod">
        <pc:chgData name="Hollink, Vera" userId="d6528aa8-57f8-4f7f-8002-560e631d30ba" providerId="ADAL" clId="{C9EBE241-FA19-46D3-84F0-92DEA9AC3580}" dt="2021-10-27T12:17:38.102" v="1466" actId="20577"/>
        <pc:sldMkLst>
          <pc:docMk/>
          <pc:sldMk cId="3923124537" sldId="328"/>
        </pc:sldMkLst>
      </pc:sldChg>
      <pc:sldChg chg="add del ord">
        <pc:chgData name="Hollink, Vera" userId="d6528aa8-57f8-4f7f-8002-560e631d30ba" providerId="ADAL" clId="{C9EBE241-FA19-46D3-84F0-92DEA9AC3580}" dt="2021-10-27T13:10:45.699" v="2349" actId="47"/>
        <pc:sldMkLst>
          <pc:docMk/>
          <pc:sldMk cId="3026619838" sldId="329"/>
        </pc:sldMkLst>
      </pc:sldChg>
      <pc:sldChg chg="addSp delSp modSp add mod">
        <pc:chgData name="Hollink, Vera" userId="d6528aa8-57f8-4f7f-8002-560e631d30ba" providerId="ADAL" clId="{C9EBE241-FA19-46D3-84F0-92DEA9AC3580}" dt="2021-11-01T12:09:33.514" v="3478" actId="1076"/>
        <pc:sldMkLst>
          <pc:docMk/>
          <pc:sldMk cId="3401981802" sldId="330"/>
        </pc:sldMkLst>
      </pc:sldChg>
      <pc:sldChg chg="modSp add del mod">
        <pc:chgData name="Hollink, Vera" userId="d6528aa8-57f8-4f7f-8002-560e631d30ba" providerId="ADAL" clId="{C9EBE241-FA19-46D3-84F0-92DEA9AC3580}" dt="2021-10-27T13:11:49.275" v="2350" actId="2696"/>
        <pc:sldMkLst>
          <pc:docMk/>
          <pc:sldMk cId="3494218155" sldId="330"/>
        </pc:sldMkLst>
      </pc:sldChg>
      <pc:sldChg chg="modSp add mod modAnim">
        <pc:chgData name="Hollink, Vera" userId="d6528aa8-57f8-4f7f-8002-560e631d30ba" providerId="ADAL" clId="{C9EBE241-FA19-46D3-84F0-92DEA9AC3580}" dt="2021-11-01T12:51:28.626" v="4866" actId="20577"/>
        <pc:sldMkLst>
          <pc:docMk/>
          <pc:sldMk cId="2467662451" sldId="331"/>
        </pc:sldMkLst>
      </pc:sldChg>
      <pc:sldChg chg="modSp add mod ord">
        <pc:chgData name="Hollink, Vera" userId="d6528aa8-57f8-4f7f-8002-560e631d30ba" providerId="ADAL" clId="{C9EBE241-FA19-46D3-84F0-92DEA9AC3580}" dt="2021-11-01T11:13:23.120" v="2703" actId="20577"/>
        <pc:sldMkLst>
          <pc:docMk/>
          <pc:sldMk cId="1505437499" sldId="332"/>
        </pc:sldMkLst>
      </pc:sldChg>
      <pc:sldChg chg="add del">
        <pc:chgData name="Hollink, Vera" userId="d6528aa8-57f8-4f7f-8002-560e631d30ba" providerId="ADAL" clId="{C9EBE241-FA19-46D3-84F0-92DEA9AC3580}" dt="2021-11-01T11:36:05.015" v="3234" actId="47"/>
        <pc:sldMkLst>
          <pc:docMk/>
          <pc:sldMk cId="1679828417" sldId="333"/>
        </pc:sldMkLst>
      </pc:sldChg>
      <pc:sldChg chg="addSp modSp add mod modAnim">
        <pc:chgData name="Hollink, Vera" userId="d6528aa8-57f8-4f7f-8002-560e631d30ba" providerId="ADAL" clId="{C9EBE241-FA19-46D3-84F0-92DEA9AC3580}" dt="2021-11-01T11:24:02.079" v="3056"/>
        <pc:sldMkLst>
          <pc:docMk/>
          <pc:sldMk cId="3262916324" sldId="334"/>
        </pc:sldMkLst>
      </pc:sldChg>
      <pc:sldChg chg="addSp delSp modSp add mod modAnim">
        <pc:chgData name="Hollink, Vera" userId="d6528aa8-57f8-4f7f-8002-560e631d30ba" providerId="ADAL" clId="{C9EBE241-FA19-46D3-84F0-92DEA9AC3580}" dt="2021-11-01T11:29:37.880" v="3219" actId="1076"/>
        <pc:sldMkLst>
          <pc:docMk/>
          <pc:sldMk cId="2870546768" sldId="335"/>
        </pc:sldMkLst>
      </pc:sldChg>
      <pc:sldChg chg="addSp delSp modSp add mod modAnim">
        <pc:chgData name="Hollink, Vera" userId="d6528aa8-57f8-4f7f-8002-560e631d30ba" providerId="ADAL" clId="{C9EBE241-FA19-46D3-84F0-92DEA9AC3580}" dt="2021-11-01T11:31:37.862" v="3221"/>
        <pc:sldMkLst>
          <pc:docMk/>
          <pc:sldMk cId="3497888799" sldId="336"/>
        </pc:sldMkLst>
      </pc:sldChg>
      <pc:sldChg chg="addSp delSp modSp add mod ord">
        <pc:chgData name="Hollink, Vera" userId="d6528aa8-57f8-4f7f-8002-560e631d30ba" providerId="ADAL" clId="{C9EBE241-FA19-46D3-84F0-92DEA9AC3580}" dt="2021-11-01T11:41:01.893" v="3253" actId="1076"/>
        <pc:sldMkLst>
          <pc:docMk/>
          <pc:sldMk cId="3704563138" sldId="337"/>
        </pc:sldMkLst>
      </pc:sldChg>
      <pc:sldChg chg="addSp delSp modSp add mod">
        <pc:chgData name="Hollink, Vera" userId="d6528aa8-57f8-4f7f-8002-560e631d30ba" providerId="ADAL" clId="{C9EBE241-FA19-46D3-84F0-92DEA9AC3580}" dt="2021-11-01T11:41:25.715" v="3254"/>
        <pc:sldMkLst>
          <pc:docMk/>
          <pc:sldMk cId="1021804870" sldId="338"/>
        </pc:sldMkLst>
      </pc:sldChg>
      <pc:sldChg chg="add del">
        <pc:chgData name="Hollink, Vera" userId="d6528aa8-57f8-4f7f-8002-560e631d30ba" providerId="ADAL" clId="{C9EBE241-FA19-46D3-84F0-92DEA9AC3580}" dt="2021-11-01T11:38:43.748" v="3236"/>
        <pc:sldMkLst>
          <pc:docMk/>
          <pc:sldMk cId="1638262650" sldId="339"/>
        </pc:sldMkLst>
      </pc:sldChg>
      <pc:sldChg chg="addSp delSp modSp add mod">
        <pc:chgData name="Hollink, Vera" userId="d6528aa8-57f8-4f7f-8002-560e631d30ba" providerId="ADAL" clId="{C9EBE241-FA19-46D3-84F0-92DEA9AC3580}" dt="2021-11-01T12:27:35.621" v="4025" actId="20577"/>
        <pc:sldMkLst>
          <pc:docMk/>
          <pc:sldMk cId="3718999643" sldId="339"/>
        </pc:sldMkLst>
      </pc:sldChg>
      <pc:sldChg chg="addSp delSp modSp add mod modAnim">
        <pc:chgData name="Hollink, Vera" userId="d6528aa8-57f8-4f7f-8002-560e631d30ba" providerId="ADAL" clId="{C9EBE241-FA19-46D3-84F0-92DEA9AC3580}" dt="2021-11-01T12:10:56.627" v="3599" actId="20577"/>
        <pc:sldMkLst>
          <pc:docMk/>
          <pc:sldMk cId="710008346" sldId="340"/>
        </pc:sldMkLst>
      </pc:sldChg>
      <pc:sldChg chg="addSp delSp modSp add mod modAnim">
        <pc:chgData name="Hollink, Vera" userId="d6528aa8-57f8-4f7f-8002-560e631d30ba" providerId="ADAL" clId="{C9EBE241-FA19-46D3-84F0-92DEA9AC3580}" dt="2021-11-01T12:21:56.021" v="3821" actId="20577"/>
        <pc:sldMkLst>
          <pc:docMk/>
          <pc:sldMk cId="2630569985" sldId="341"/>
        </pc:sldMkLst>
      </pc:sldChg>
      <pc:sldChg chg="addSp delSp modSp add mod delAnim">
        <pc:chgData name="Hollink, Vera" userId="d6528aa8-57f8-4f7f-8002-560e631d30ba" providerId="ADAL" clId="{C9EBE241-FA19-46D3-84F0-92DEA9AC3580}" dt="2021-11-01T12:21:17.141" v="3797" actId="1076"/>
        <pc:sldMkLst>
          <pc:docMk/>
          <pc:sldMk cId="2005998860" sldId="342"/>
        </pc:sldMkLst>
      </pc:sldChg>
      <pc:sldChg chg="addSp delSp modSp add mod">
        <pc:chgData name="Hollink, Vera" userId="d6528aa8-57f8-4f7f-8002-560e631d30ba" providerId="ADAL" clId="{C9EBE241-FA19-46D3-84F0-92DEA9AC3580}" dt="2021-11-01T12:27:39.051" v="4029" actId="20577"/>
        <pc:sldMkLst>
          <pc:docMk/>
          <pc:sldMk cId="1932538496" sldId="343"/>
        </pc:sldMkLst>
      </pc:sldChg>
      <pc:sldChg chg="addSp delSp modSp add mod">
        <pc:chgData name="Hollink, Vera" userId="d6528aa8-57f8-4f7f-8002-560e631d30ba" providerId="ADAL" clId="{C9EBE241-FA19-46D3-84F0-92DEA9AC3580}" dt="2021-11-01T12:27:59.877" v="4037" actId="1076"/>
        <pc:sldMkLst>
          <pc:docMk/>
          <pc:sldMk cId="1486503339" sldId="344"/>
        </pc:sldMkLst>
      </pc:sldChg>
      <pc:sldChg chg="addSp delSp modSp add mod">
        <pc:chgData name="Hollink, Vera" userId="d6528aa8-57f8-4f7f-8002-560e631d30ba" providerId="ADAL" clId="{C9EBE241-FA19-46D3-84F0-92DEA9AC3580}" dt="2021-11-01T12:28:38.130" v="4076" actId="1076"/>
        <pc:sldMkLst>
          <pc:docMk/>
          <pc:sldMk cId="674234301" sldId="345"/>
        </pc:sldMkLst>
      </pc:sldChg>
      <pc:sldChg chg="addSp delSp modSp add mod">
        <pc:chgData name="Hollink, Vera" userId="d6528aa8-57f8-4f7f-8002-560e631d30ba" providerId="ADAL" clId="{C9EBE241-FA19-46D3-84F0-92DEA9AC3580}" dt="2021-11-01T12:29:39.668" v="4093" actId="1076"/>
        <pc:sldMkLst>
          <pc:docMk/>
          <pc:sldMk cId="3280029279" sldId="346"/>
        </pc:sldMkLst>
      </pc:sldChg>
      <pc:sldChg chg="modSp add mod">
        <pc:chgData name="Hollink, Vera" userId="d6528aa8-57f8-4f7f-8002-560e631d30ba" providerId="ADAL" clId="{C9EBE241-FA19-46D3-84F0-92DEA9AC3580}" dt="2021-11-01T12:30:41.143" v="4186" actId="20577"/>
        <pc:sldMkLst>
          <pc:docMk/>
          <pc:sldMk cId="2829008551" sldId="347"/>
        </pc:sldMkLst>
      </pc:sldChg>
      <pc:sldChg chg="modSp add mod">
        <pc:chgData name="Hollink, Vera" userId="d6528aa8-57f8-4f7f-8002-560e631d30ba" providerId="ADAL" clId="{C9EBE241-FA19-46D3-84F0-92DEA9AC3580}" dt="2021-11-01T12:51:08.770" v="4838" actId="20577"/>
        <pc:sldMkLst>
          <pc:docMk/>
          <pc:sldMk cId="2993082521" sldId="348"/>
        </pc:sldMkLst>
      </pc:sldChg>
      <pc:sldChg chg="modSp add mod modAnim">
        <pc:chgData name="Hollink, Vera" userId="d6528aa8-57f8-4f7f-8002-560e631d30ba" providerId="ADAL" clId="{C9EBE241-FA19-46D3-84F0-92DEA9AC3580}" dt="2021-11-01T12:57:41.658" v="5227" actId="27636"/>
        <pc:sldMkLst>
          <pc:docMk/>
          <pc:sldMk cId="1605724904" sldId="349"/>
        </pc:sldMkLst>
      </pc:sldChg>
    </pc:docChg>
  </pc:docChgLst>
  <pc:docChgLst>
    <pc:chgData name="Vera Hollink" userId="d6528aa8-57f8-4f7f-8002-560e631d30ba" providerId="ADAL" clId="{3DB54B18-6D80-474A-89F1-4E801F4CE70C}"/>
    <pc:docChg chg="undo redo custSel addSld delSld modSld sldOrd">
      <pc:chgData name="Vera Hollink" userId="d6528aa8-57f8-4f7f-8002-560e631d30ba" providerId="ADAL" clId="{3DB54B18-6D80-474A-89F1-4E801F4CE70C}" dt="2021-11-02T11:44:06.098" v="2294" actId="20577"/>
      <pc:docMkLst>
        <pc:docMk/>
      </pc:docMkLst>
      <pc:sldChg chg="modSp mod">
        <pc:chgData name="Vera Hollink" userId="d6528aa8-57f8-4f7f-8002-560e631d30ba" providerId="ADAL" clId="{3DB54B18-6D80-474A-89F1-4E801F4CE70C}" dt="2021-11-02T10:52:32.615" v="90" actId="20577"/>
        <pc:sldMkLst>
          <pc:docMk/>
          <pc:sldMk cId="3935152372" sldId="259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1765580007" sldId="260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3229023018" sldId="261"/>
        </pc:sldMkLst>
      </pc:sldChg>
      <pc:sldChg chg="del">
        <pc:chgData name="Vera Hollink" userId="d6528aa8-57f8-4f7f-8002-560e631d30ba" providerId="ADAL" clId="{3DB54B18-6D80-474A-89F1-4E801F4CE70C}" dt="2021-11-02T10:49:47.740" v="0" actId="47"/>
        <pc:sldMkLst>
          <pc:docMk/>
          <pc:sldMk cId="3168591275" sldId="262"/>
        </pc:sldMkLst>
      </pc:sldChg>
      <pc:sldChg chg="del">
        <pc:chgData name="Vera Hollink" userId="d6528aa8-57f8-4f7f-8002-560e631d30ba" providerId="ADAL" clId="{3DB54B18-6D80-474A-89F1-4E801F4CE70C}" dt="2021-11-02T10:50:30.285" v="2" actId="47"/>
        <pc:sldMkLst>
          <pc:docMk/>
          <pc:sldMk cId="1294212116" sldId="278"/>
        </pc:sldMkLst>
      </pc:sldChg>
      <pc:sldChg chg="modSp mod">
        <pc:chgData name="Vera Hollink" userId="d6528aa8-57f8-4f7f-8002-560e631d30ba" providerId="ADAL" clId="{3DB54B18-6D80-474A-89F1-4E801F4CE70C}" dt="2021-11-02T10:52:18.651" v="81" actId="20577"/>
        <pc:sldMkLst>
          <pc:docMk/>
          <pc:sldMk cId="305532016" sldId="314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2205169177" sldId="315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3642634228" sldId="317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3144162833" sldId="318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597849708" sldId="319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2013253885" sldId="320"/>
        </pc:sldMkLst>
      </pc:sldChg>
      <pc:sldChg chg="del">
        <pc:chgData name="Vera Hollink" userId="d6528aa8-57f8-4f7f-8002-560e631d30ba" providerId="ADAL" clId="{3DB54B18-6D80-474A-89F1-4E801F4CE70C}" dt="2021-11-02T10:52:04.404" v="69" actId="47"/>
        <pc:sldMkLst>
          <pc:docMk/>
          <pc:sldMk cId="336372083" sldId="321"/>
        </pc:sldMkLst>
      </pc:sldChg>
      <pc:sldChg chg="modSp mod ord">
        <pc:chgData name="Vera Hollink" userId="d6528aa8-57f8-4f7f-8002-560e631d30ba" providerId="ADAL" clId="{3DB54B18-6D80-474A-89F1-4E801F4CE70C}" dt="2021-11-02T10:51:29.645" v="66" actId="20577"/>
        <pc:sldMkLst>
          <pc:docMk/>
          <pc:sldMk cId="2258074124" sldId="322"/>
        </pc:sldMkLst>
      </pc:sldChg>
      <pc:sldChg chg="add">
        <pc:chgData name="Vera Hollink" userId="d6528aa8-57f8-4f7f-8002-560e631d30ba" providerId="ADAL" clId="{3DB54B18-6D80-474A-89F1-4E801F4CE70C}" dt="2021-11-02T10:51:47.092" v="68"/>
        <pc:sldMkLst>
          <pc:docMk/>
          <pc:sldMk cId="1638147851" sldId="323"/>
        </pc:sldMkLst>
      </pc:sldChg>
      <pc:sldChg chg="del ord">
        <pc:chgData name="Vera Hollink" userId="d6528aa8-57f8-4f7f-8002-560e631d30ba" providerId="ADAL" clId="{3DB54B18-6D80-474A-89F1-4E801F4CE70C}" dt="2021-11-02T10:51:41.884" v="67" actId="2696"/>
        <pc:sldMkLst>
          <pc:docMk/>
          <pc:sldMk cId="4198059411" sldId="323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3401981802" sldId="330"/>
        </pc:sldMkLst>
      </pc:sldChg>
      <pc:sldChg chg="del">
        <pc:chgData name="Vera Hollink" userId="d6528aa8-57f8-4f7f-8002-560e631d30ba" providerId="ADAL" clId="{3DB54B18-6D80-474A-89F1-4E801F4CE70C}" dt="2021-11-02T10:50:30.285" v="2" actId="47"/>
        <pc:sldMkLst>
          <pc:docMk/>
          <pc:sldMk cId="1505437499" sldId="332"/>
        </pc:sldMkLst>
      </pc:sldChg>
      <pc:sldChg chg="del">
        <pc:chgData name="Vera Hollink" userId="d6528aa8-57f8-4f7f-8002-560e631d30ba" providerId="ADAL" clId="{3DB54B18-6D80-474A-89F1-4E801F4CE70C}" dt="2021-11-02T10:50:30.285" v="2" actId="47"/>
        <pc:sldMkLst>
          <pc:docMk/>
          <pc:sldMk cId="3262916324" sldId="334"/>
        </pc:sldMkLst>
      </pc:sldChg>
      <pc:sldChg chg="del">
        <pc:chgData name="Vera Hollink" userId="d6528aa8-57f8-4f7f-8002-560e631d30ba" providerId="ADAL" clId="{3DB54B18-6D80-474A-89F1-4E801F4CE70C}" dt="2021-11-02T10:50:30.285" v="2" actId="47"/>
        <pc:sldMkLst>
          <pc:docMk/>
          <pc:sldMk cId="2870546768" sldId="335"/>
        </pc:sldMkLst>
      </pc:sldChg>
      <pc:sldChg chg="del">
        <pc:chgData name="Vera Hollink" userId="d6528aa8-57f8-4f7f-8002-560e631d30ba" providerId="ADAL" clId="{3DB54B18-6D80-474A-89F1-4E801F4CE70C}" dt="2021-11-02T10:50:30.285" v="2" actId="47"/>
        <pc:sldMkLst>
          <pc:docMk/>
          <pc:sldMk cId="3497888799" sldId="336"/>
        </pc:sldMkLst>
      </pc:sldChg>
      <pc:sldChg chg="del">
        <pc:chgData name="Vera Hollink" userId="d6528aa8-57f8-4f7f-8002-560e631d30ba" providerId="ADAL" clId="{3DB54B18-6D80-474A-89F1-4E801F4CE70C}" dt="2021-11-02T10:50:30.285" v="2" actId="47"/>
        <pc:sldMkLst>
          <pc:docMk/>
          <pc:sldMk cId="3704563138" sldId="337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1021804870" sldId="338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3718999643" sldId="339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710008346" sldId="340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2630569985" sldId="341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2005998860" sldId="342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1932538496" sldId="343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1486503339" sldId="344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674234301" sldId="345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3280029279" sldId="346"/>
        </pc:sldMkLst>
      </pc:sldChg>
      <pc:sldChg chg="del">
        <pc:chgData name="Vera Hollink" userId="d6528aa8-57f8-4f7f-8002-560e631d30ba" providerId="ADAL" clId="{3DB54B18-6D80-474A-89F1-4E801F4CE70C}" dt="2021-11-02T10:50:20.237" v="1" actId="47"/>
        <pc:sldMkLst>
          <pc:docMk/>
          <pc:sldMk cId="2829008551" sldId="347"/>
        </pc:sldMkLst>
      </pc:sldChg>
      <pc:sldChg chg="del">
        <pc:chgData name="Vera Hollink" userId="d6528aa8-57f8-4f7f-8002-560e631d30ba" providerId="ADAL" clId="{3DB54B18-6D80-474A-89F1-4E801F4CE70C}" dt="2021-11-02T11:38:09.414" v="1722" actId="47"/>
        <pc:sldMkLst>
          <pc:docMk/>
          <pc:sldMk cId="2993082521" sldId="348"/>
        </pc:sldMkLst>
      </pc:sldChg>
      <pc:sldChg chg="modSp add mod modAnim">
        <pc:chgData name="Vera Hollink" userId="d6528aa8-57f8-4f7f-8002-560e631d30ba" providerId="ADAL" clId="{3DB54B18-6D80-474A-89F1-4E801F4CE70C}" dt="2021-11-02T11:18:39.792" v="1045" actId="20577"/>
        <pc:sldMkLst>
          <pc:docMk/>
          <pc:sldMk cId="900401380" sldId="359"/>
        </pc:sldMkLst>
      </pc:sldChg>
      <pc:sldChg chg="modSp add mod modAnim">
        <pc:chgData name="Vera Hollink" userId="d6528aa8-57f8-4f7f-8002-560e631d30ba" providerId="ADAL" clId="{3DB54B18-6D80-474A-89F1-4E801F4CE70C}" dt="2021-11-02T11:12:22.480" v="876" actId="20577"/>
        <pc:sldMkLst>
          <pc:docMk/>
          <pc:sldMk cId="1335181986" sldId="360"/>
        </pc:sldMkLst>
      </pc:sldChg>
      <pc:sldChg chg="addSp modSp add mod modAnim">
        <pc:chgData name="Vera Hollink" userId="d6528aa8-57f8-4f7f-8002-560e631d30ba" providerId="ADAL" clId="{3DB54B18-6D80-474A-89F1-4E801F4CE70C}" dt="2021-11-02T11:28:18.694" v="1257" actId="14100"/>
        <pc:sldMkLst>
          <pc:docMk/>
          <pc:sldMk cId="1827491343" sldId="361"/>
        </pc:sldMkLst>
      </pc:sldChg>
      <pc:sldChg chg="modSp add mod">
        <pc:chgData name="Vera Hollink" userId="d6528aa8-57f8-4f7f-8002-560e631d30ba" providerId="ADAL" clId="{3DB54B18-6D80-474A-89F1-4E801F4CE70C}" dt="2021-11-02T11:33:30.975" v="1594" actId="255"/>
        <pc:sldMkLst>
          <pc:docMk/>
          <pc:sldMk cId="551524734" sldId="362"/>
        </pc:sldMkLst>
      </pc:sldChg>
      <pc:sldChg chg="modSp add mod modAnim">
        <pc:chgData name="Vera Hollink" userId="d6528aa8-57f8-4f7f-8002-560e631d30ba" providerId="ADAL" clId="{3DB54B18-6D80-474A-89F1-4E801F4CE70C}" dt="2021-11-02T11:37:49.815" v="1721"/>
        <pc:sldMkLst>
          <pc:docMk/>
          <pc:sldMk cId="1811883118" sldId="363"/>
        </pc:sldMkLst>
      </pc:sldChg>
      <pc:sldChg chg="modSp add mod">
        <pc:chgData name="Vera Hollink" userId="d6528aa8-57f8-4f7f-8002-560e631d30ba" providerId="ADAL" clId="{3DB54B18-6D80-474A-89F1-4E801F4CE70C}" dt="2021-11-02T11:44:06.098" v="2294" actId="20577"/>
        <pc:sldMkLst>
          <pc:docMk/>
          <pc:sldMk cId="439956913" sldId="364"/>
        </pc:sldMkLst>
      </pc:sldChg>
    </pc:docChg>
  </pc:docChgLst>
  <pc:docChgLst>
    <pc:chgData name="Hollink, Vera" userId="d6528aa8-57f8-4f7f-8002-560e631d30ba" providerId="ADAL" clId="{B1E4681E-E5E6-4660-B32D-F2A6BBD7AE61}"/>
    <pc:docChg chg="modSld">
      <pc:chgData name="Hollink, Vera" userId="d6528aa8-57f8-4f7f-8002-560e631d30ba" providerId="ADAL" clId="{B1E4681E-E5E6-4660-B32D-F2A6BBD7AE61}" dt="2023-03-06T08:09:55.194" v="167"/>
      <pc:docMkLst>
        <pc:docMk/>
      </pc:docMkLst>
      <pc:sldChg chg="modSp mod">
        <pc:chgData name="Hollink, Vera" userId="d6528aa8-57f8-4f7f-8002-560e631d30ba" providerId="ADAL" clId="{B1E4681E-E5E6-4660-B32D-F2A6BBD7AE61}" dt="2023-02-23T10:40:29.761" v="1" actId="20577"/>
        <pc:sldMkLst>
          <pc:docMk/>
          <pc:sldMk cId="3935152372" sldId="259"/>
        </pc:sldMkLst>
      </pc:sldChg>
      <pc:sldChg chg="modSp">
        <pc:chgData name="Hollink, Vera" userId="d6528aa8-57f8-4f7f-8002-560e631d30ba" providerId="ADAL" clId="{B1E4681E-E5E6-4660-B32D-F2A6BBD7AE61}" dt="2023-03-06T08:00:08.946" v="35" actId="20577"/>
        <pc:sldMkLst>
          <pc:docMk/>
          <pc:sldMk cId="871562943" sldId="395"/>
        </pc:sldMkLst>
      </pc:sldChg>
      <pc:sldChg chg="addSp modSp mod modAnim">
        <pc:chgData name="Hollink, Vera" userId="d6528aa8-57f8-4f7f-8002-560e631d30ba" providerId="ADAL" clId="{B1E4681E-E5E6-4660-B32D-F2A6BBD7AE61}" dt="2023-03-06T08:09:55.194" v="167"/>
        <pc:sldMkLst>
          <pc:docMk/>
          <pc:sldMk cId="2144741217" sldId="400"/>
        </pc:sldMkLst>
      </pc:sldChg>
      <pc:sldChg chg="addSp delSp modSp mod">
        <pc:chgData name="Hollink, Vera" userId="d6528aa8-57f8-4f7f-8002-560e631d30ba" providerId="ADAL" clId="{B1E4681E-E5E6-4660-B32D-F2A6BBD7AE61}" dt="2023-03-06T07:54:38.230" v="16" actId="1037"/>
        <pc:sldMkLst>
          <pc:docMk/>
          <pc:sldMk cId="578097335" sldId="4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36A72-4536-469D-B396-489CA552809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BC03E-DB22-44FE-9DA0-5ACB980A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73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19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39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39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67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32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896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84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1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14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83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18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801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373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69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559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77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75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907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4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01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1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0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10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20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84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5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NH_ppt_schetsbeeld.jpg"/>
          <p:cNvPicPr>
            <a:picLocks noChangeAspect="1"/>
          </p:cNvPicPr>
          <p:nvPr userDrawn="1"/>
        </p:nvPicPr>
        <p:blipFill>
          <a:blip r:embed="rId2"/>
          <a:srcRect l="1342" r="1342" b="45041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606425" y="862013"/>
            <a:ext cx="8537575" cy="5995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1" descr="Inholland_Hogeschool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01663" y="862013"/>
            <a:ext cx="215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76000" y="4572000"/>
            <a:ext cx="2423400" cy="1235075"/>
          </a:xfrm>
          <a:prstGeom prst="rect">
            <a:avLst/>
          </a:prstGeom>
        </p:spPr>
        <p:txBody>
          <a:bodyPr lIns="0" bIns="0" anchor="b">
            <a:no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600" y="1713600"/>
            <a:ext cx="7117200" cy="13104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6400" y="3024000"/>
            <a:ext cx="6530400" cy="13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3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10" descr="Inholland_Monogram_P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292400"/>
            <a:ext cx="7714800" cy="1224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610001"/>
            <a:ext cx="7444800" cy="3181199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defRPr sz="3200" baseline="0"/>
            </a:lvl2pPr>
          </a:lstStyle>
          <a:p>
            <a:pPr lvl="1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774752-A967-6440-83EC-0D963D02490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5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10" descr="inholland-hogeschool-wit-120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251075"/>
            <a:ext cx="43211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64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103987"/>
          </a:xfrm>
          <a:prstGeom prst="rect">
            <a:avLst/>
          </a:prstGeom>
        </p:spPr>
        <p:txBody>
          <a:bodyPr>
            <a:normAutofit/>
          </a:bodyPr>
          <a:lstStyle>
            <a:lvl2pPr marL="0" indent="-34200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/>
            </a:lvl2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C937-2E40-4E4E-B9BA-60F4F1A3638C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1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00"/>
            <a:ext cx="7444800" cy="40968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04668-E18E-3947-89F8-0BABF76CC5DF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9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aders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259600" y="2030413"/>
            <a:ext cx="360045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14800" y="2030413"/>
            <a:ext cx="360000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011D-50C9-804B-85D9-FB60A38F0E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144588" y="641350"/>
            <a:ext cx="7715250" cy="12239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defTabSz="457200">
              <a:spcBef>
                <a:spcPct val="0"/>
              </a:spcBef>
              <a:defRPr/>
            </a:pPr>
            <a:endParaRPr lang="en-US" sz="3400" b="1" dirty="0">
              <a:solidFill>
                <a:prstClr val="black"/>
              </a:solidFill>
              <a:latin typeface="Arial Narrow"/>
              <a:ea typeface="ＭＳ Ｐゴシック" pitchFamily="-107" charset="-128"/>
              <a:cs typeface="Arial Narro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600" y="2030400"/>
            <a:ext cx="3600000" cy="4095763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28863" y="2030413"/>
            <a:ext cx="3600337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CFB3A-2920-A74D-9495-538B22DF11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7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atj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4800" y="2030400"/>
            <a:ext cx="3600000" cy="4095763"/>
          </a:xfrm>
          <a:prstGeom prst="rect">
            <a:avLst/>
          </a:prstGeom>
        </p:spPr>
        <p:txBody>
          <a:bodyPr/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259263" y="2030413"/>
            <a:ext cx="3600337" cy="4095750"/>
          </a:xfrm>
          <a:prstGeom prst="rect">
            <a:avLst/>
          </a:prstGeom>
        </p:spPr>
        <p:txBody>
          <a:bodyPr/>
          <a:lstStyle>
            <a:lvl1pPr>
              <a:buFont typeface="Arial"/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 marL="0" indent="0">
              <a:buFont typeface="Lucida Grande"/>
              <a:buNone/>
              <a:defRPr b="0" baseline="0">
                <a:solidFill>
                  <a:schemeClr val="bg1"/>
                </a:solidFill>
                <a:latin typeface="+mn-lt"/>
              </a:defRPr>
            </a:lvl2pPr>
            <a:lvl3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3pPr>
            <a:lvl4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4pPr>
            <a:lvl5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0C9FC-4DAD-2A48-A291-2CBD4BC0FA79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414225" y="2030413"/>
            <a:ext cx="7445375" cy="4095750"/>
          </a:xfrm>
        </p:spPr>
        <p:txBody>
          <a:bodyPr/>
          <a:lstStyle/>
          <a:p>
            <a:pPr lvl="0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 err="1"/>
              <a:t>Second</a:t>
            </a:r>
            <a:r>
              <a:rPr lang="nl-NL" dirty="0"/>
              <a:t>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2448-EA63-984F-B23F-BE90B1C0BE64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CA33E-8626-5146-9557-26E373A92192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4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BD33-BCB5-8045-B4E9-384BFFB865BE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44588" y="641350"/>
            <a:ext cx="77152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62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7340AA19-6821-6842-9197-1DE124F808FC}" type="slidenum">
              <a:rPr lang="en-US">
                <a:solidFill>
                  <a:srgbClr val="E3027F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9" name="Picture 7" descr="Inholland_Monogram_P_Wit.pdf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14463" y="2030413"/>
            <a:ext cx="7445375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Niveau één (Koppen)</a:t>
            </a:r>
          </a:p>
          <a:p>
            <a:pPr lvl="1"/>
            <a:r>
              <a:rPr lang="en-US"/>
              <a:t>Niveau twee (Bodytekst)</a:t>
            </a:r>
          </a:p>
          <a:p>
            <a:pPr lvl="2"/>
            <a:r>
              <a:rPr lang="en-US"/>
              <a:t>Niveau drie (Opsomming)</a:t>
            </a:r>
          </a:p>
          <a:p>
            <a:pPr lvl="3"/>
            <a:r>
              <a:rPr lang="en-US"/>
              <a:t>Niveau vier</a:t>
            </a:r>
          </a:p>
          <a:p>
            <a:pPr lvl="4"/>
            <a:r>
              <a:rPr lang="en-US"/>
              <a:t>Niveau vijf (Noot)</a:t>
            </a:r>
          </a:p>
        </p:txBody>
      </p:sp>
    </p:spTree>
    <p:extLst>
      <p:ext uri="{BB962C8B-B14F-4D97-AF65-F5344CB8AC3E}">
        <p14:creationId xmlns:p14="http://schemas.microsoft.com/office/powerpoint/2010/main" val="2642996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400" b="1" kern="1200">
          <a:solidFill>
            <a:schemeClr val="bg1"/>
          </a:solidFill>
          <a:latin typeface="Arial Narrow"/>
          <a:ea typeface="ＭＳ Ｐゴシック" pitchFamily="-107" charset="-128"/>
          <a:cs typeface="Arial Narrow"/>
        </a:defRPr>
      </a:lvl1pPr>
      <a:lvl2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107" charset="0"/>
        <a:defRPr sz="2800" b="1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1pPr>
      <a:lvl2pPr marL="358775" indent="-179388" algn="l" defTabSz="457200" rtl="0" fontAlgn="base">
        <a:spcBef>
          <a:spcPct val="20000"/>
        </a:spcBef>
        <a:spcAft>
          <a:spcPct val="0"/>
        </a:spcAft>
        <a:buSzPct val="100000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2pPr>
      <a:lvl3pPr marL="628650" indent="-269875" algn="l" defTabSz="457200" rtl="0" fontAlgn="base">
        <a:spcBef>
          <a:spcPct val="20000"/>
        </a:spcBef>
        <a:spcAft>
          <a:spcPct val="0"/>
        </a:spcAft>
        <a:buSzPct val="100000"/>
        <a:buFont typeface="Lucida Grande" pitchFamily="-107" charset="0"/>
        <a:buChar char="-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3pPr>
      <a:lvl4pPr marL="809625" algn="l" defTabSz="457200" rtl="0" fontAlgn="base">
        <a:spcBef>
          <a:spcPct val="20000"/>
        </a:spcBef>
        <a:spcAft>
          <a:spcPct val="0"/>
        </a:spcAft>
        <a:buSzPct val="100000"/>
        <a:defRPr sz="20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4pPr>
      <a:lvl5pPr marL="1079500" algn="l" defTabSz="457200" rtl="0" fontAlgn="base">
        <a:spcBef>
          <a:spcPct val="20000"/>
        </a:spcBef>
        <a:spcAft>
          <a:spcPct val="0"/>
        </a:spcAft>
        <a:buSzPct val="100000"/>
        <a:defRPr sz="1600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76713" y="4572000"/>
            <a:ext cx="2422525" cy="1235075"/>
          </a:xfrm>
        </p:spPr>
        <p:txBody>
          <a:bodyPr/>
          <a:lstStyle/>
          <a:p>
            <a:pPr marL="0" indent="0"/>
            <a:r>
              <a:rPr lang="en-US" dirty="0">
                <a:latin typeface="Arial" pitchFamily="-107" charset="0"/>
                <a:ea typeface="Arial" pitchFamily="-107" charset="0"/>
                <a:cs typeface="Arial" pitchFamily="-107" charset="0"/>
              </a:rPr>
              <a:t>Vera Hollink</a:t>
            </a:r>
          </a:p>
          <a:p>
            <a:pPr marL="0" indent="0"/>
            <a:r>
              <a:rPr lang="en-US" dirty="0">
                <a:latin typeface="Arial" pitchFamily="-107" charset="0"/>
                <a:ea typeface="Arial" pitchFamily="-107" charset="0"/>
                <a:cs typeface="Arial" pitchFamily="-107" charset="0"/>
              </a:rPr>
              <a:t>2025</a:t>
            </a:r>
          </a:p>
        </p:txBody>
      </p:sp>
      <p:sp>
        <p:nvSpPr>
          <p:cNvPr id="15363" name="Title 4"/>
          <p:cNvSpPr>
            <a:spLocks noGrp="1"/>
          </p:cNvSpPr>
          <p:nvPr>
            <p:ph type="ctrTitle"/>
          </p:nvPr>
        </p:nvSpPr>
        <p:spPr>
          <a:xfrm>
            <a:off x="1570038" y="1712913"/>
            <a:ext cx="7116762" cy="1311275"/>
          </a:xfrm>
        </p:spPr>
        <p:txBody>
          <a:bodyPr/>
          <a:lstStyle/>
          <a:p>
            <a:r>
              <a:rPr lang="en-US" noProof="0" dirty="0">
                <a:latin typeface="Arial Narrow" pitchFamily="-107" charset="0"/>
              </a:rPr>
              <a:t>Deep Learning</a:t>
            </a:r>
          </a:p>
        </p:txBody>
      </p:sp>
      <p:sp>
        <p:nvSpPr>
          <p:cNvPr id="15364" name="Subtitle 5"/>
          <p:cNvSpPr>
            <a:spLocks noGrp="1"/>
          </p:cNvSpPr>
          <p:nvPr>
            <p:ph type="subTitle" idx="1"/>
          </p:nvPr>
        </p:nvSpPr>
        <p:spPr>
          <a:xfrm>
            <a:off x="1691680" y="3024188"/>
            <a:ext cx="6995121" cy="1314450"/>
          </a:xfrm>
        </p:spPr>
        <p:txBody>
          <a:bodyPr/>
          <a:lstStyle/>
          <a:p>
            <a:r>
              <a:rPr lang="en-US" noProof="0" dirty="0"/>
              <a:t>Deep Learning for Timeseries</a:t>
            </a:r>
          </a:p>
          <a:p>
            <a:r>
              <a:rPr lang="en-US" sz="1600" dirty="0"/>
              <a:t>Chapter 10</a:t>
            </a: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0"/>
            <a:ext cx="1066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BBF32F-E5E2-3F46-BFA1-021EFF2132A7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515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preparation: from sequence to samples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715250" cy="4422924"/>
          </a:xfrm>
        </p:spPr>
        <p:txBody>
          <a:bodyPr>
            <a:normAutofit/>
          </a:bodyPr>
          <a:lstStyle/>
          <a:p>
            <a:pPr lvl="1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delay = 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24</a:t>
            </a:r>
            <a:r>
              <a:rPr lang="en-US" sz="1700" dirty="0">
                <a:latin typeface="Consolas" panose="020B0609020204030204" pitchFamily="49" charset="0"/>
              </a:rPr>
              <a:t> * (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14</a:t>
            </a:r>
            <a:r>
              <a:rPr lang="en-US" sz="1700" dirty="0">
                <a:latin typeface="Consolas" panose="020B0609020204030204" pitchFamily="49" charset="0"/>
              </a:rPr>
              <a:t>+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sz="1700" dirty="0">
                <a:latin typeface="Consolas" panose="020B0609020204030204" pitchFamily="49" charset="0"/>
              </a:rPr>
              <a:t>-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latin typeface="Consolas" panose="020B0609020204030204" pitchFamily="49" charset="0"/>
              </a:rPr>
              <a:t>)</a:t>
            </a:r>
          </a:p>
          <a:p>
            <a:pPr lvl="1" indent="0">
              <a:buNone/>
            </a:pPr>
            <a:r>
              <a:rPr lang="en-US" sz="1700" dirty="0" err="1">
                <a:latin typeface="Consolas" panose="020B0609020204030204" pitchFamily="49" charset="0"/>
              </a:rPr>
              <a:t>train_dataset</a:t>
            </a:r>
            <a:r>
              <a:rPr lang="en-US" sz="1700" dirty="0">
                <a:latin typeface="Consolas" panose="020B0609020204030204" pitchFamily="49" charset="0"/>
              </a:rPr>
              <a:t>  = </a:t>
            </a:r>
            <a:r>
              <a:rPr lang="en-US" sz="1700" dirty="0" err="1">
                <a:latin typeface="Consolas" panose="020B0609020204030204" pitchFamily="49" charset="0"/>
              </a:rPr>
              <a:t>keras.utils.timeseries_dataset_from_array</a:t>
            </a:r>
            <a:r>
              <a:rPr lang="en-US" sz="1700" dirty="0">
                <a:latin typeface="Consolas" panose="020B0609020204030204" pitchFamily="49" charset="0"/>
              </a:rPr>
              <a:t>(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>	data = </a:t>
            </a:r>
            <a:r>
              <a:rPr lang="en-US" sz="1700" dirty="0" err="1">
                <a:latin typeface="Consolas" panose="020B0609020204030204" pitchFamily="49" charset="0"/>
              </a:rPr>
              <a:t>raw_data</a:t>
            </a:r>
            <a:r>
              <a:rPr lang="en-US" sz="1700" dirty="0">
                <a:latin typeface="Consolas" panose="020B0609020204030204" pitchFamily="49" charset="0"/>
              </a:rPr>
              <a:t>[:-delay], 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>	targets=</a:t>
            </a:r>
            <a:r>
              <a:rPr lang="en-US" sz="1700" dirty="0" err="1">
                <a:latin typeface="Consolas" panose="020B0609020204030204" pitchFamily="49" charset="0"/>
              </a:rPr>
              <a:t>raw_data</a:t>
            </a:r>
            <a:r>
              <a:rPr lang="en-US" sz="1700" dirty="0">
                <a:latin typeface="Consolas" panose="020B0609020204030204" pitchFamily="49" charset="0"/>
              </a:rPr>
              <a:t>[delay:], 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>	</a:t>
            </a:r>
            <a:r>
              <a:rPr lang="en-US" sz="1700" dirty="0" err="1">
                <a:latin typeface="Consolas" panose="020B0609020204030204" pitchFamily="49" charset="0"/>
              </a:rPr>
              <a:t>sampling_rate</a:t>
            </a:r>
            <a:r>
              <a:rPr lang="en-US" sz="1700" dirty="0">
                <a:latin typeface="Consolas" panose="020B0609020204030204" pitchFamily="49" charset="0"/>
              </a:rPr>
              <a:t>=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24</a:t>
            </a:r>
            <a:r>
              <a:rPr lang="en-US" sz="1700" dirty="0">
                <a:latin typeface="Consolas" panose="020B0609020204030204" pitchFamily="49" charset="0"/>
              </a:rPr>
              <a:t>,   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>	</a:t>
            </a:r>
            <a:r>
              <a:rPr lang="en-US" sz="1700" dirty="0" err="1">
                <a:latin typeface="Consolas" panose="020B0609020204030204" pitchFamily="49" charset="0"/>
              </a:rPr>
              <a:t>sequence_length</a:t>
            </a:r>
            <a:r>
              <a:rPr lang="en-US" sz="1700" dirty="0">
                <a:latin typeface="Consolas" panose="020B0609020204030204" pitchFamily="49" charset="0"/>
              </a:rPr>
              <a:t>=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14</a:t>
            </a:r>
            <a:endParaRPr lang="en-US" sz="1700" dirty="0"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188B3CC7-7ADB-44B0-A27C-6A923A9D531D}"/>
              </a:ext>
            </a:extLst>
          </p:cNvPr>
          <p:cNvSpPr/>
          <p:nvPr/>
        </p:nvSpPr>
        <p:spPr>
          <a:xfrm>
            <a:off x="6352947" y="3684420"/>
            <a:ext cx="2310258" cy="724606"/>
          </a:xfrm>
          <a:prstGeom prst="borderCallout1">
            <a:avLst>
              <a:gd name="adj1" fmla="val 52078"/>
              <a:gd name="adj2" fmla="val -1430"/>
              <a:gd name="adj3" fmla="val -15099"/>
              <a:gd name="adj4" fmla="val -6258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target </a:t>
            </a:r>
            <a:r>
              <a:rPr lang="nl-NL" dirty="0" err="1">
                <a:solidFill>
                  <a:schemeClr val="bg1"/>
                </a:solidFill>
              </a:rPr>
              <a:t>for</a:t>
            </a:r>
            <a:r>
              <a:rPr lang="nl-NL" dirty="0">
                <a:solidFill>
                  <a:schemeClr val="bg1"/>
                </a:solidFill>
              </a:rPr>
              <a:t> sample n is data point </a:t>
            </a:r>
            <a:r>
              <a:rPr lang="nl-NL" dirty="0" err="1">
                <a:solidFill>
                  <a:schemeClr val="bg1"/>
                </a:solidFill>
              </a:rPr>
              <a:t>n+delay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979019BB-FA88-4E00-8500-5162638BF0F2}"/>
              </a:ext>
            </a:extLst>
          </p:cNvPr>
          <p:cNvSpPr/>
          <p:nvPr/>
        </p:nvSpPr>
        <p:spPr>
          <a:xfrm>
            <a:off x="5573181" y="1865313"/>
            <a:ext cx="3090023" cy="945965"/>
          </a:xfrm>
          <a:prstGeom prst="borderCallout1">
            <a:avLst>
              <a:gd name="adj1" fmla="val 52078"/>
              <a:gd name="adj2" fmla="val -1430"/>
              <a:gd name="adj3" fmla="val 75727"/>
              <a:gd name="adj4" fmla="val -4748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predict</a:t>
            </a:r>
            <a:r>
              <a:rPr lang="nl-NL" dirty="0">
                <a:solidFill>
                  <a:schemeClr val="bg1"/>
                </a:solidFill>
              </a:rPr>
              <a:t> 5 </a:t>
            </a:r>
            <a:r>
              <a:rPr lang="nl-NL" dirty="0" err="1">
                <a:solidFill>
                  <a:schemeClr val="bg1"/>
                </a:solidFill>
              </a:rPr>
              <a:t>days</a:t>
            </a:r>
            <a:r>
              <a:rPr lang="nl-NL" dirty="0">
                <a:solidFill>
                  <a:schemeClr val="bg1"/>
                </a:solidFill>
              </a:rPr>
              <a:t> in advance (=24*(14+5) </a:t>
            </a:r>
            <a:r>
              <a:rPr lang="nl-NL" dirty="0" err="1">
                <a:solidFill>
                  <a:schemeClr val="bg1"/>
                </a:solidFill>
              </a:rPr>
              <a:t>hours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from</a:t>
            </a:r>
            <a:r>
              <a:rPr lang="nl-NL" dirty="0">
                <a:solidFill>
                  <a:schemeClr val="bg1"/>
                </a:solidFill>
              </a:rPr>
              <a:t> start of </a:t>
            </a:r>
            <a:r>
              <a:rPr lang="nl-NL" dirty="0" err="1">
                <a:solidFill>
                  <a:schemeClr val="bg1"/>
                </a:solidFill>
              </a:rPr>
              <a:t>sequence</a:t>
            </a:r>
            <a:r>
              <a:rPr lang="nl-NL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4757DCBE-4089-43AE-B0C5-6171CA5167FB}"/>
              </a:ext>
            </a:extLst>
          </p:cNvPr>
          <p:cNvSpPr/>
          <p:nvPr/>
        </p:nvSpPr>
        <p:spPr>
          <a:xfrm>
            <a:off x="6300192" y="4818235"/>
            <a:ext cx="1807130" cy="1026597"/>
          </a:xfrm>
          <a:prstGeom prst="borderCallout1">
            <a:avLst>
              <a:gd name="adj1" fmla="val 52078"/>
              <a:gd name="adj2" fmla="val -1430"/>
              <a:gd name="adj3" fmla="val -104841"/>
              <a:gd name="adj4" fmla="val -12578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use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every</a:t>
            </a:r>
            <a:r>
              <a:rPr lang="nl-NL" dirty="0">
                <a:solidFill>
                  <a:schemeClr val="bg1"/>
                </a:solidFill>
              </a:rPr>
              <a:t> 24th data point (</a:t>
            </a:r>
            <a:r>
              <a:rPr lang="nl-NL" dirty="0" err="1">
                <a:solidFill>
                  <a:schemeClr val="bg1"/>
                </a:solidFill>
              </a:rPr>
              <a:t>from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hours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days</a:t>
            </a:r>
            <a:r>
              <a:rPr lang="nl-NL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06B34ADB-101D-424E-BD7C-E22BBEC8C1F4}"/>
              </a:ext>
            </a:extLst>
          </p:cNvPr>
          <p:cNvSpPr/>
          <p:nvPr/>
        </p:nvSpPr>
        <p:spPr>
          <a:xfrm>
            <a:off x="3668435" y="5035313"/>
            <a:ext cx="1807130" cy="1026597"/>
          </a:xfrm>
          <a:prstGeom prst="borderCallout1">
            <a:avLst>
              <a:gd name="adj1" fmla="val 52078"/>
              <a:gd name="adj2" fmla="val -1430"/>
              <a:gd name="adj3" fmla="val -81972"/>
              <a:gd name="adj4" fmla="val -5540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use</a:t>
            </a:r>
            <a:r>
              <a:rPr lang="nl-NL" dirty="0">
                <a:solidFill>
                  <a:schemeClr val="bg1"/>
                </a:solidFill>
              </a:rPr>
              <a:t> data of past 14 </a:t>
            </a:r>
            <a:r>
              <a:rPr lang="nl-NL" dirty="0" err="1">
                <a:solidFill>
                  <a:schemeClr val="bg1"/>
                </a:solidFill>
              </a:rPr>
              <a:t>days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48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from sequences to samples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715250" cy="4422924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dirty="0">
                <a:latin typeface="Arial (Body)" charset="0"/>
              </a:rPr>
              <a:t>Stock prices:	</a:t>
            </a:r>
            <a:br>
              <a:rPr lang="en-US" dirty="0">
                <a:latin typeface="Arial (Body)" charset="0"/>
              </a:rPr>
            </a:br>
            <a:r>
              <a:rPr lang="en-US" dirty="0">
                <a:latin typeface="Arial (Body)" charset="0"/>
              </a:rPr>
              <a:t>	</a:t>
            </a:r>
            <a:r>
              <a:rPr lang="en-US" sz="1800" dirty="0">
                <a:latin typeface="Arial (Body)" charset="0"/>
                <a:sym typeface="Wingdings" panose="05000000000000000000" pitchFamily="2" charset="2"/>
              </a:rPr>
              <a:t>[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28, 31, 45, 26, 47, 48, 50, 28, 30, 35, 40, 50, 52</a:t>
            </a:r>
            <a:r>
              <a:rPr lang="en-US" sz="1800" dirty="0">
                <a:latin typeface="Arial (Body)" charset="0"/>
                <a:sym typeface="Wingdings" panose="05000000000000000000" pitchFamily="2" charset="2"/>
              </a:rPr>
              <a:t>]</a:t>
            </a:r>
            <a:br>
              <a:rPr lang="en-US" sz="1800" dirty="0">
                <a:latin typeface="Arial (Body)" charset="0"/>
                <a:sym typeface="Wingdings" panose="05000000000000000000" pitchFamily="2" charset="2"/>
              </a:rPr>
            </a:br>
            <a:r>
              <a:rPr lang="en-US" sz="2400" dirty="0">
                <a:latin typeface="Arial (Body)" charset="0"/>
              </a:rPr>
              <a:t>	</a:t>
            </a:r>
            <a:r>
              <a:rPr lang="en-US" sz="1800" dirty="0">
                <a:latin typeface="Arial (Body)" charset="0"/>
                <a:sym typeface="Wingdings" panose="05000000000000000000" pitchFamily="2" charset="2"/>
              </a:rPr>
              <a:t>[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14, 13, 21, 24, 25,  7,  9, 12, 11, 30, 25, 26, 27</a:t>
            </a:r>
            <a:r>
              <a:rPr lang="en-US" sz="1800" dirty="0">
                <a:latin typeface="Arial (Body)" charset="0"/>
                <a:sym typeface="Wingdings" panose="05000000000000000000" pitchFamily="2" charset="2"/>
              </a:rPr>
              <a:t>]</a:t>
            </a:r>
            <a:br>
              <a:rPr lang="en-US" sz="1800" dirty="0">
                <a:latin typeface="Arial (Body)" charset="0"/>
                <a:sym typeface="Wingdings" panose="05000000000000000000" pitchFamily="2" charset="2"/>
              </a:rPr>
            </a:br>
            <a:endParaRPr lang="en-US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Sampling rate 2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Sequence length 3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Delay 6 (from beginning of sample)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dirty="0">
              <a:latin typeface="Arial (Body)" charset="0"/>
            </a:endParaRPr>
          </a:p>
          <a:p>
            <a:pPr lvl="1" indent="0">
              <a:buNone/>
            </a:pPr>
            <a:r>
              <a:rPr lang="en-US" dirty="0">
                <a:latin typeface="Arial (Body)" charset="0"/>
              </a:rPr>
              <a:t>Exercise: create samples (input and output)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5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from sequences to samples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412776"/>
            <a:ext cx="7715250" cy="5040560"/>
          </a:xfrm>
        </p:spPr>
        <p:txBody>
          <a:bodyPr>
            <a:normAutofit fontScale="85000" lnSpcReduction="10000"/>
          </a:bodyPr>
          <a:lstStyle/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[28, 31, 45, 26, 47, 48, 50, 28, 30, 35, 40, 50]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[14, 13, 21, 24, 25,  7,  9, 12, 11, 30, 25, 26]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Sampling rate 2</a:t>
            </a: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[28, 45, 47, 50, 30, 40]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[14, 21, 25,  9, 11, 25]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Sequence length 3</a:t>
            </a:r>
          </a:p>
          <a:p>
            <a:pPr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[28, 45, 47] [45, 47, 50] [47, 50, 30] [50, 30, 40]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[14, 21, 25] [21, 25,  9] [25,  9, 11] [9, 11, 25]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Delay 6 (from beginning of samples)</a:t>
            </a:r>
          </a:p>
          <a:p>
            <a:pPr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50, 30, 40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9, 11, 25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Samples</a:t>
            </a:r>
          </a:p>
          <a:p>
            <a:pPr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[28, 45, 47]  50 			[14, 21, 25]   9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[45, 47, 50]  30			[21, 25,  9]  11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[47, 50, 30]  40			[25,  9, 11] 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38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input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4293096"/>
            <a:ext cx="7715250" cy="2160240"/>
          </a:xfrm>
        </p:spPr>
        <p:txBody>
          <a:bodyPr>
            <a:norm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nl-NL" dirty="0">
                <a:latin typeface="Arial (Body)" charset="0"/>
              </a:rPr>
              <a:t>More data </a:t>
            </a:r>
            <a:r>
              <a:rPr lang="nl-NL" dirty="0">
                <a:latin typeface="Arial (Body)" charset="0"/>
                <a:sym typeface="Wingdings" panose="05000000000000000000" pitchFamily="2" charset="2"/>
              </a:rPr>
              <a:t> </a:t>
            </a:r>
            <a:r>
              <a:rPr lang="nl-NL" dirty="0" err="1">
                <a:latin typeface="Arial (Body)" charset="0"/>
                <a:sym typeface="Wingdings" panose="05000000000000000000" pitchFamily="2" charset="2"/>
              </a:rPr>
              <a:t>better</a:t>
            </a:r>
            <a:r>
              <a:rPr lang="nl-NL" dirty="0">
                <a:latin typeface="Arial (Body)" charset="0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Arial (Body)" charset="0"/>
                <a:sym typeface="Wingdings" panose="05000000000000000000" pitchFamily="2" charset="2"/>
              </a:rPr>
              <a:t>predictions</a:t>
            </a:r>
            <a:endParaRPr lang="nl-NL" dirty="0">
              <a:latin typeface="Arial (Body)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nl-NL" dirty="0" err="1">
                <a:latin typeface="Arial (Body)" charset="0"/>
              </a:rPr>
              <a:t>Use</a:t>
            </a:r>
            <a:r>
              <a:rPr lang="nl-NL" dirty="0">
                <a:latin typeface="Arial (Body)" charset="0"/>
              </a:rPr>
              <a:t> multiple </a:t>
            </a:r>
            <a:r>
              <a:rPr lang="nl-NL" dirty="0" err="1">
                <a:latin typeface="Arial (Body)" charset="0"/>
              </a:rPr>
              <a:t>predictors</a:t>
            </a:r>
            <a:r>
              <a:rPr lang="nl-NL" dirty="0">
                <a:latin typeface="Arial (Body)" charset="0"/>
              </a:rPr>
              <a:t>, multiple timesteps 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E3027F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754075-D40E-DEE3-DEBD-CB5B5679E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422293"/>
              </p:ext>
            </p:extLst>
          </p:nvPr>
        </p:nvGraphicFramePr>
        <p:xfrm>
          <a:off x="969266" y="1762273"/>
          <a:ext cx="806589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4101">
                  <a:extLst>
                    <a:ext uri="{9D8B030D-6E8A-4147-A177-3AD203B41FA5}">
                      <a16:colId xmlns:a16="http://schemas.microsoft.com/office/drawing/2014/main" val="594607256"/>
                    </a:ext>
                  </a:extLst>
                </a:gridCol>
                <a:gridCol w="1582213">
                  <a:extLst>
                    <a:ext uri="{9D8B030D-6E8A-4147-A177-3AD203B41FA5}">
                      <a16:colId xmlns:a16="http://schemas.microsoft.com/office/drawing/2014/main" val="2294049396"/>
                    </a:ext>
                  </a:extLst>
                </a:gridCol>
                <a:gridCol w="1833222">
                  <a:extLst>
                    <a:ext uri="{9D8B030D-6E8A-4147-A177-3AD203B41FA5}">
                      <a16:colId xmlns:a16="http://schemas.microsoft.com/office/drawing/2014/main" val="1848199271"/>
                    </a:ext>
                  </a:extLst>
                </a:gridCol>
                <a:gridCol w="1803351">
                  <a:extLst>
                    <a:ext uri="{9D8B030D-6E8A-4147-A177-3AD203B41FA5}">
                      <a16:colId xmlns:a16="http://schemas.microsoft.com/office/drawing/2014/main" val="3402962486"/>
                    </a:ext>
                  </a:extLst>
                </a:gridCol>
                <a:gridCol w="1423007">
                  <a:extLst>
                    <a:ext uri="{9D8B030D-6E8A-4147-A177-3AD203B41FA5}">
                      <a16:colId xmlns:a16="http://schemas.microsoft.com/office/drawing/2014/main" val="3975161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 err="1"/>
                        <a:t>humidity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1-1-2023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4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7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0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90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45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2-1-2023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5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8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88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3-1-2023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8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91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58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4-1-2023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6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7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92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21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5-1-2023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8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94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2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91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input variables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4293096"/>
            <a:ext cx="7715250" cy="2160240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nl-NL" dirty="0">
                <a:latin typeface="Arial (Body)" charset="0"/>
              </a:rPr>
              <a:t>Input </a:t>
            </a:r>
            <a:r>
              <a:rPr lang="nl-NL" dirty="0" err="1">
                <a:latin typeface="Arial (Body)" charset="0"/>
              </a:rPr>
              <a:t>dimensions</a:t>
            </a:r>
            <a:r>
              <a:rPr lang="nl-NL" dirty="0">
                <a:latin typeface="Arial (Body)" charset="0"/>
              </a:rPr>
              <a:t>: timesteps x </a:t>
            </a:r>
            <a:r>
              <a:rPr lang="nl-NL" dirty="0" err="1">
                <a:latin typeface="Arial (Body)" charset="0"/>
              </a:rPr>
              <a:t>num_variables</a:t>
            </a:r>
            <a:endParaRPr lang="nl-NL" dirty="0">
              <a:latin typeface="Arial (Body)" charset="0"/>
            </a:endParaRPr>
          </a:p>
          <a:p>
            <a:pPr lvl="1" indent="0">
              <a:buNone/>
            </a:pPr>
            <a:r>
              <a:rPr lang="nl-NL" dirty="0">
                <a:latin typeface="Arial (Body)" charset="0"/>
              </a:rPr>
              <a:t>Output </a:t>
            </a:r>
            <a:r>
              <a:rPr lang="nl-NL" dirty="0" err="1">
                <a:latin typeface="Arial (Body)" charset="0"/>
              </a:rPr>
              <a:t>dimensions</a:t>
            </a:r>
            <a:r>
              <a:rPr lang="nl-NL" dirty="0">
                <a:latin typeface="Arial (Body)" charset="0"/>
              </a:rPr>
              <a:t>: </a:t>
            </a:r>
            <a:r>
              <a:rPr lang="nl-NL" dirty="0" err="1">
                <a:latin typeface="Arial (Body)" charset="0"/>
              </a:rPr>
              <a:t>ouput_variable</a:t>
            </a:r>
            <a:br>
              <a:rPr lang="nl-NL" dirty="0">
                <a:latin typeface="Arial (Body)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[[4,7,0,90],[5,8,2,88],[3,8,3,91]]  6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[[5,8,2,88],[3,8,3,91],[6,7,1,92]] 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E3027F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754075-D40E-DEE3-DEBD-CB5B5679E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92380"/>
              </p:ext>
            </p:extLst>
          </p:nvPr>
        </p:nvGraphicFramePr>
        <p:xfrm>
          <a:off x="969266" y="1780024"/>
          <a:ext cx="806589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4101">
                  <a:extLst>
                    <a:ext uri="{9D8B030D-6E8A-4147-A177-3AD203B41FA5}">
                      <a16:colId xmlns:a16="http://schemas.microsoft.com/office/drawing/2014/main" val="594607256"/>
                    </a:ext>
                  </a:extLst>
                </a:gridCol>
                <a:gridCol w="1582213">
                  <a:extLst>
                    <a:ext uri="{9D8B030D-6E8A-4147-A177-3AD203B41FA5}">
                      <a16:colId xmlns:a16="http://schemas.microsoft.com/office/drawing/2014/main" val="2294049396"/>
                    </a:ext>
                  </a:extLst>
                </a:gridCol>
                <a:gridCol w="1833222">
                  <a:extLst>
                    <a:ext uri="{9D8B030D-6E8A-4147-A177-3AD203B41FA5}">
                      <a16:colId xmlns:a16="http://schemas.microsoft.com/office/drawing/2014/main" val="1848199271"/>
                    </a:ext>
                  </a:extLst>
                </a:gridCol>
                <a:gridCol w="1803351">
                  <a:extLst>
                    <a:ext uri="{9D8B030D-6E8A-4147-A177-3AD203B41FA5}">
                      <a16:colId xmlns:a16="http://schemas.microsoft.com/office/drawing/2014/main" val="3402962486"/>
                    </a:ext>
                  </a:extLst>
                </a:gridCol>
                <a:gridCol w="1423007">
                  <a:extLst>
                    <a:ext uri="{9D8B030D-6E8A-4147-A177-3AD203B41FA5}">
                      <a16:colId xmlns:a16="http://schemas.microsoft.com/office/drawing/2014/main" val="3975161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 err="1"/>
                        <a:t>humidity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1-1-2023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4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7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0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90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45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2-1-2023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5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8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88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3-1-2023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8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91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58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4-1-2023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6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7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92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21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5-1-2023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8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94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2411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53E1B4-E17F-E3D9-DE7D-F275B7E581D6}"/>
              </a:ext>
            </a:extLst>
          </p:cNvPr>
          <p:cNvSpPr/>
          <p:nvPr/>
        </p:nvSpPr>
        <p:spPr>
          <a:xfrm>
            <a:off x="2330103" y="2164623"/>
            <a:ext cx="6529736" cy="1055561"/>
          </a:xfrm>
          <a:prstGeom prst="roundRect">
            <a:avLst/>
          </a:prstGeom>
          <a:noFill/>
          <a:ln w="539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89683-0A7B-91A2-9434-B69049D59AD6}"/>
              </a:ext>
            </a:extLst>
          </p:cNvPr>
          <p:cNvSpPr/>
          <p:nvPr/>
        </p:nvSpPr>
        <p:spPr>
          <a:xfrm>
            <a:off x="1907704" y="3123309"/>
            <a:ext cx="1656184" cy="576064"/>
          </a:xfrm>
          <a:prstGeom prst="ellipse">
            <a:avLst/>
          </a:prstGeom>
          <a:noFill/>
          <a:ln w="539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2875E9-FE15-1E72-8367-1059AD311C9C}"/>
              </a:ext>
            </a:extLst>
          </p:cNvPr>
          <p:cNvSpPr/>
          <p:nvPr/>
        </p:nvSpPr>
        <p:spPr>
          <a:xfrm>
            <a:off x="1907704" y="3501008"/>
            <a:ext cx="1656184" cy="576064"/>
          </a:xfrm>
          <a:prstGeom prst="ellipse">
            <a:avLst/>
          </a:prstGeom>
          <a:noFill/>
          <a:ln w="539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6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-0.00157 0.0627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3848-139E-4B20-846D-3F5DC868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Deep learning </a:t>
            </a:r>
            <a:r>
              <a:rPr lang="en-US" dirty="0"/>
              <a:t>networks </a:t>
            </a:r>
            <a:r>
              <a:rPr lang="en-US" dirty="0">
                <a:solidFill>
                  <a:schemeClr val="bg1"/>
                </a:solidFill>
              </a:rPr>
              <a:t>for sequences</a:t>
            </a:r>
            <a:br>
              <a:rPr lang="nl-NL" i="1" dirty="0">
                <a:solidFill>
                  <a:schemeClr val="bg1"/>
                </a:solidFill>
              </a:rPr>
            </a:b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D0E20-3307-414D-83AC-A0F820233D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FCDDEC-EAD9-41B2-AEA5-EA1ECC4EE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18" b="89751" l="6750" r="91417">
                        <a14:foregroundMark x1="14083" y1="43767" x2="14083" y2="43767"/>
                        <a14:foregroundMark x1="8583" y1="60111" x2="8583" y2="60111"/>
                        <a14:foregroundMark x1="6833" y1="74792" x2="6833" y2="74792"/>
                        <a14:foregroundMark x1="27667" y1="45429" x2="27667" y2="45429"/>
                        <a14:foregroundMark x1="16500" y1="40720" x2="16500" y2="40720"/>
                        <a14:foregroundMark x1="79833" y1="36288" x2="79833" y2="36288"/>
                        <a14:foregroundMark x1="79083" y1="49307" x2="79083" y2="49307"/>
                        <a14:foregroundMark x1="79333" y1="37673" x2="79333" y2="37673"/>
                        <a14:foregroundMark x1="77500" y1="38227" x2="77500" y2="38227"/>
                        <a14:foregroundMark x1="83667" y1="36288" x2="83667" y2="36288"/>
                        <a14:foregroundMark x1="87000" y1="36288" x2="87000" y2="36288"/>
                        <a14:foregroundMark x1="74500" y1="35734" x2="74500" y2="35734"/>
                        <a14:foregroundMark x1="72333" y1="60665" x2="72333" y2="60665"/>
                        <a14:foregroundMark x1="71250" y1="66205" x2="71250" y2="66205"/>
                        <a14:foregroundMark x1="71750" y1="50416" x2="71750" y2="50416"/>
                        <a14:foregroundMark x1="76333" y1="81440" x2="76333" y2="81440"/>
                        <a14:foregroundMark x1="83833" y1="81440" x2="83833" y2="81440"/>
                        <a14:foregroundMark x1="71750" y1="71191" x2="71750" y2="71191"/>
                        <a14:foregroundMark x1="91417" y1="52355" x2="91417" y2="52355"/>
                        <a14:backgroundMark x1="94083" y1="36288" x2="94083" y2="36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80928"/>
            <a:ext cx="7227817" cy="217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63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Neural Network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556792"/>
            <a:ext cx="7444800" cy="4866143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dirty="0" err="1">
                <a:latin typeface="Arial (Body)" charset="0"/>
              </a:rPr>
              <a:t>Feedforward</a:t>
            </a:r>
            <a:r>
              <a:rPr lang="nl-NL" dirty="0">
                <a:latin typeface="Arial (Body)" charset="0"/>
              </a:rPr>
              <a:t> NN </a:t>
            </a:r>
            <a:r>
              <a:rPr lang="nl-NL" dirty="0" err="1">
                <a:latin typeface="Arial (Body)" charset="0"/>
              </a:rPr>
              <a:t>requires</a:t>
            </a:r>
            <a:r>
              <a:rPr lang="nl-NL" dirty="0">
                <a:latin typeface="Arial (Body)" charset="0"/>
              </a:rPr>
              <a:t> 1d input. How?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dirty="0" err="1">
                <a:latin typeface="Arial (Body)" charset="0"/>
              </a:rPr>
              <a:t>Flatten</a:t>
            </a:r>
            <a:r>
              <a:rPr lang="nl-NL" dirty="0">
                <a:latin typeface="Arial (Body)" charset="0"/>
              </a:rPr>
              <a:t> input: put </a:t>
            </a:r>
            <a:r>
              <a:rPr lang="nl-NL" dirty="0" err="1">
                <a:latin typeface="Arial (Body)" charset="0"/>
              </a:rPr>
              <a:t>all</a:t>
            </a:r>
            <a:r>
              <a:rPr lang="nl-NL" dirty="0">
                <a:latin typeface="Arial (Body)" charset="0"/>
              </a:rPr>
              <a:t> timesteps </a:t>
            </a:r>
            <a:r>
              <a:rPr lang="nl-NL" dirty="0" err="1">
                <a:latin typeface="Arial (Body)" charset="0"/>
              </a:rPr>
              <a:t>after</a:t>
            </a:r>
            <a:r>
              <a:rPr lang="nl-NL" dirty="0">
                <a:latin typeface="Arial (Body)" charset="0"/>
              </a:rPr>
              <a:t> </a:t>
            </a:r>
            <a:r>
              <a:rPr lang="nl-NL" dirty="0" err="1">
                <a:latin typeface="Arial (Body)" charset="0"/>
              </a:rPr>
              <a:t>each</a:t>
            </a:r>
            <a:r>
              <a:rPr lang="nl-NL" dirty="0">
                <a:latin typeface="Arial (Body)" charset="0"/>
              </a:rPr>
              <a:t> </a:t>
            </a:r>
            <a:r>
              <a:rPr lang="nl-NL" dirty="0" err="1">
                <a:latin typeface="Arial (Body)" charset="0"/>
              </a:rPr>
              <a:t>other</a:t>
            </a:r>
            <a:br>
              <a:rPr lang="nl-NL" dirty="0">
                <a:latin typeface="Arial (Body)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[[4,7,0,90],[5,8,2,88],[3,8,3,91]]  [4,7,0,90,5,8,2,88,3,8,3,91]</a:t>
            </a:r>
            <a:endParaRPr lang="en-US" dirty="0">
              <a:solidFill>
                <a:srgbClr val="262626"/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endParaRPr lang="en-US" dirty="0">
              <a:solidFill>
                <a:srgbClr val="262626"/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endParaRPr lang="en-US" dirty="0">
              <a:solidFill>
                <a:srgbClr val="262626"/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inputs = </a:t>
            </a:r>
            <a:r>
              <a:rPr lang="en-US" dirty="0" err="1">
                <a:solidFill>
                  <a:srgbClr val="262626"/>
                </a:solidFill>
                <a:latin typeface="Consolas" panose="020B0609020204030204" pitchFamily="49" charset="0"/>
              </a:rPr>
              <a:t>keras.Input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(shape=(</a:t>
            </a:r>
            <a:r>
              <a:rPr lang="en-US" dirty="0" err="1">
                <a:solidFill>
                  <a:srgbClr val="262626"/>
                </a:solidFill>
                <a:latin typeface="Consolas" panose="020B0609020204030204" pitchFamily="49" charset="0"/>
              </a:rPr>
              <a:t>sequence_length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62626"/>
                </a:solidFill>
                <a:latin typeface="Consolas" panose="020B0609020204030204" pitchFamily="49" charset="0"/>
              </a:rPr>
              <a:t>raw_data.shape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[-1]))</a:t>
            </a:r>
          </a:p>
          <a:p>
            <a:pPr lvl="1" indent="0">
              <a:buNone/>
            </a:pP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rgbClr val="262626"/>
                </a:solidFill>
                <a:latin typeface="Consolas" panose="020B0609020204030204" pitchFamily="49" charset="0"/>
              </a:rPr>
              <a:t>layers.Flatten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()(inputs)</a:t>
            </a:r>
          </a:p>
          <a:p>
            <a:pPr lvl="1" indent="0">
              <a:buNone/>
            </a:pP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x = </a:t>
            </a:r>
            <a:r>
              <a:rPr lang="en-US" dirty="0" err="1">
                <a:solidFill>
                  <a:srgbClr val="262626"/>
                </a:solidFill>
                <a:latin typeface="Consolas" panose="020B0609020204030204" pitchFamily="49" charset="0"/>
              </a:rPr>
              <a:t>layers.Dense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(16, activation="</a:t>
            </a:r>
            <a:r>
              <a:rPr lang="en-US" dirty="0" err="1">
                <a:solidFill>
                  <a:srgbClr val="262626"/>
                </a:solidFill>
                <a:latin typeface="Consolas" panose="020B0609020204030204" pitchFamily="49" charset="0"/>
              </a:rPr>
              <a:t>relu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")(x)</a:t>
            </a:r>
          </a:p>
          <a:p>
            <a:pPr lvl="1" indent="0">
              <a:buNone/>
            </a:pP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outputs = </a:t>
            </a:r>
            <a:r>
              <a:rPr lang="en-US" dirty="0" err="1">
                <a:solidFill>
                  <a:srgbClr val="262626"/>
                </a:solidFill>
                <a:latin typeface="Consolas" panose="020B0609020204030204" pitchFamily="49" charset="0"/>
              </a:rPr>
              <a:t>layers.Dense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(1)(x)</a:t>
            </a:r>
          </a:p>
          <a:p>
            <a:pPr lvl="1" indent="0">
              <a:buNone/>
            </a:pP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model = </a:t>
            </a:r>
            <a:r>
              <a:rPr lang="en-US" dirty="0" err="1">
                <a:solidFill>
                  <a:srgbClr val="262626"/>
                </a:solidFill>
                <a:latin typeface="Consolas" panose="020B0609020204030204" pitchFamily="49" charset="0"/>
              </a:rPr>
              <a:t>keras.Model</a:t>
            </a:r>
            <a:r>
              <a:rPr lang="en-US" dirty="0">
                <a:solidFill>
                  <a:srgbClr val="262626"/>
                </a:solidFill>
                <a:latin typeface="Consolas" panose="020B0609020204030204" pitchFamily="49" charset="0"/>
              </a:rPr>
              <a:t>(inputs, outputs)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8C9C6A3F-C58F-4C93-A0FF-FAD4D5865D4E}"/>
              </a:ext>
            </a:extLst>
          </p:cNvPr>
          <p:cNvSpPr/>
          <p:nvPr/>
        </p:nvSpPr>
        <p:spPr>
          <a:xfrm>
            <a:off x="6978952" y="4443375"/>
            <a:ext cx="1628172" cy="477934"/>
          </a:xfrm>
          <a:prstGeom prst="borderCallout1">
            <a:avLst>
              <a:gd name="adj1" fmla="val 54773"/>
              <a:gd name="adj2" fmla="val 384"/>
              <a:gd name="adj3" fmla="val 89925"/>
              <a:gd name="adj4" fmla="val -88718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Flatten</a:t>
            </a:r>
            <a:r>
              <a:rPr lang="nl-NL" dirty="0">
                <a:solidFill>
                  <a:schemeClr val="bg1"/>
                </a:solidFill>
              </a:rPr>
              <a:t> input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6441B76-885D-27C0-672E-D8B15CFA323E}"/>
              </a:ext>
            </a:extLst>
          </p:cNvPr>
          <p:cNvSpPr/>
          <p:nvPr/>
        </p:nvSpPr>
        <p:spPr>
          <a:xfrm>
            <a:off x="7347492" y="5579362"/>
            <a:ext cx="1259632" cy="628392"/>
          </a:xfrm>
          <a:prstGeom prst="borderCallout1">
            <a:avLst>
              <a:gd name="adj1" fmla="val 30047"/>
              <a:gd name="adj2" fmla="val -147587"/>
              <a:gd name="adj3" fmla="val 34249"/>
              <a:gd name="adj4" fmla="val 215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Dense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layer</a:t>
            </a:r>
            <a:r>
              <a:rPr lang="nl-NL" dirty="0">
                <a:solidFill>
                  <a:schemeClr val="bg1"/>
                </a:solidFill>
              </a:rPr>
              <a:t>(s)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36957F3-6DD9-F2EF-0395-5CF7BF62DDE2}"/>
              </a:ext>
            </a:extLst>
          </p:cNvPr>
          <p:cNvSpPr/>
          <p:nvPr/>
        </p:nvSpPr>
        <p:spPr>
          <a:xfrm>
            <a:off x="2671781" y="3095081"/>
            <a:ext cx="3033770" cy="772638"/>
          </a:xfrm>
          <a:prstGeom prst="borderCallout1">
            <a:avLst>
              <a:gd name="adj1" fmla="val 101768"/>
              <a:gd name="adj2" fmla="val 51256"/>
              <a:gd name="adj3" fmla="val 124215"/>
              <a:gd name="adj4" fmla="val 5693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Input </a:t>
            </a:r>
            <a:r>
              <a:rPr lang="nl-NL" dirty="0" err="1">
                <a:solidFill>
                  <a:schemeClr val="bg1"/>
                </a:solidFill>
              </a:rPr>
              <a:t>dimensions</a:t>
            </a:r>
            <a:r>
              <a:rPr lang="nl-NL" dirty="0">
                <a:solidFill>
                  <a:schemeClr val="bg1"/>
                </a:solidFill>
              </a:rPr>
              <a:t>: </a:t>
            </a:r>
            <a:br>
              <a:rPr lang="nl-NL" dirty="0">
                <a:solidFill>
                  <a:schemeClr val="bg1"/>
                </a:solidFill>
              </a:rPr>
            </a:br>
            <a:r>
              <a:rPr lang="nl-NL" dirty="0">
                <a:solidFill>
                  <a:schemeClr val="bg1"/>
                </a:solidFill>
              </a:rPr>
              <a:t>timesteps x </a:t>
            </a:r>
            <a:r>
              <a:rPr lang="nl-NL" dirty="0" err="1">
                <a:solidFill>
                  <a:schemeClr val="bg1"/>
                </a:solidFill>
              </a:rPr>
              <a:t>num_variables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79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Neural Network for timeseries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sz="2600" dirty="0">
                <a:latin typeface="Arial (Body)" charset="0"/>
              </a:rPr>
              <a:t>Limitations: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Arial (Body)" charset="0"/>
              </a:rPr>
              <a:t>process whole sample at once  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Arial (Body)" charset="0"/>
                <a:sym typeface="Wingdings" panose="05000000000000000000" pitchFamily="2" charset="2"/>
              </a:rPr>
              <a:t> </a:t>
            </a:r>
            <a:r>
              <a:rPr lang="en-US" sz="2600" dirty="0">
                <a:latin typeface="Arial (Body)" charset="0"/>
              </a:rPr>
              <a:t>no memory, no order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26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05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206AAC-B06E-3615-26C1-E9D6FD4C8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30983"/>
              </p:ext>
            </p:extLst>
          </p:nvPr>
        </p:nvGraphicFramePr>
        <p:xfrm>
          <a:off x="1038288" y="2860144"/>
          <a:ext cx="806589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4101">
                  <a:extLst>
                    <a:ext uri="{9D8B030D-6E8A-4147-A177-3AD203B41FA5}">
                      <a16:colId xmlns:a16="http://schemas.microsoft.com/office/drawing/2014/main" val="594607256"/>
                    </a:ext>
                  </a:extLst>
                </a:gridCol>
                <a:gridCol w="1582213">
                  <a:extLst>
                    <a:ext uri="{9D8B030D-6E8A-4147-A177-3AD203B41FA5}">
                      <a16:colId xmlns:a16="http://schemas.microsoft.com/office/drawing/2014/main" val="2294049396"/>
                    </a:ext>
                  </a:extLst>
                </a:gridCol>
                <a:gridCol w="1833222">
                  <a:extLst>
                    <a:ext uri="{9D8B030D-6E8A-4147-A177-3AD203B41FA5}">
                      <a16:colId xmlns:a16="http://schemas.microsoft.com/office/drawing/2014/main" val="1848199271"/>
                    </a:ext>
                  </a:extLst>
                </a:gridCol>
                <a:gridCol w="1803351">
                  <a:extLst>
                    <a:ext uri="{9D8B030D-6E8A-4147-A177-3AD203B41FA5}">
                      <a16:colId xmlns:a16="http://schemas.microsoft.com/office/drawing/2014/main" val="3402962486"/>
                    </a:ext>
                  </a:extLst>
                </a:gridCol>
                <a:gridCol w="1423007">
                  <a:extLst>
                    <a:ext uri="{9D8B030D-6E8A-4147-A177-3AD203B41FA5}">
                      <a16:colId xmlns:a16="http://schemas.microsoft.com/office/drawing/2014/main" val="3975161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 err="1"/>
                        <a:t>humidity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7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1-1-2023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4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7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0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90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455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2-1-2023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5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8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88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60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3-1-2023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8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91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7584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4-1-2023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6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7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92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214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5-1-2023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12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8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94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5241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Convolutional Neural Network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556792"/>
            <a:ext cx="7444800" cy="4866143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dirty="0">
                <a:latin typeface="Arial (Body)" charset="0"/>
              </a:rPr>
              <a:t>Input: timesteps x </a:t>
            </a:r>
            <a:r>
              <a:rPr lang="nl-NL" dirty="0" err="1">
                <a:latin typeface="Arial (Body)" charset="0"/>
              </a:rPr>
              <a:t>num_variables</a:t>
            </a:r>
            <a:endParaRPr lang="nl-NL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NL" dirty="0">
                <a:latin typeface="Arial (Body)" charset="0"/>
              </a:rPr>
              <a:t>Slide per </a:t>
            </a:r>
            <a:r>
              <a:rPr lang="nl-NL" dirty="0" err="1">
                <a:latin typeface="Arial (Body)" charset="0"/>
              </a:rPr>
              <a:t>variable</a:t>
            </a:r>
            <a:r>
              <a:rPr lang="nl-NL" dirty="0">
                <a:latin typeface="Arial (Body)" charset="0"/>
              </a:rPr>
              <a:t> 1D </a:t>
            </a:r>
            <a:r>
              <a:rPr lang="nl-NL" dirty="0" err="1">
                <a:latin typeface="Arial (Body)" charset="0"/>
              </a:rPr>
              <a:t>window</a:t>
            </a:r>
            <a:r>
              <a:rPr lang="nl-NL" dirty="0">
                <a:latin typeface="Arial (Body)" charset="0"/>
              </a:rPr>
              <a:t> over timesteps</a:t>
            </a:r>
          </a:p>
          <a:p>
            <a:pPr lvl="1" indent="0">
              <a:buNone/>
            </a:pPr>
            <a:endParaRPr lang="en-US" dirty="0">
              <a:solidFill>
                <a:srgbClr val="262626"/>
              </a:solidFill>
              <a:latin typeface="Consolas" panose="020B0609020204030204" pitchFamily="49" charset="0"/>
            </a:endParaRPr>
          </a:p>
          <a:p>
            <a:pPr lvl="1" indent="0">
              <a:buNone/>
            </a:pPr>
            <a:endParaRPr lang="en-US" dirty="0">
              <a:solidFill>
                <a:srgbClr val="262626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06FB64-32B5-6F51-115F-302688D371AC}"/>
              </a:ext>
            </a:extLst>
          </p:cNvPr>
          <p:cNvSpPr/>
          <p:nvPr/>
        </p:nvSpPr>
        <p:spPr>
          <a:xfrm>
            <a:off x="2485689" y="3228424"/>
            <a:ext cx="1510496" cy="1060365"/>
          </a:xfrm>
          <a:prstGeom prst="roundRect">
            <a:avLst/>
          </a:prstGeom>
          <a:noFill/>
          <a:ln w="539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90E2CD-1619-5A6B-4731-72329967B871}"/>
              </a:ext>
            </a:extLst>
          </p:cNvPr>
          <p:cNvSpPr/>
          <p:nvPr/>
        </p:nvSpPr>
        <p:spPr>
          <a:xfrm>
            <a:off x="4044103" y="3596628"/>
            <a:ext cx="1510496" cy="1060365"/>
          </a:xfrm>
          <a:prstGeom prst="roundRect">
            <a:avLst/>
          </a:prstGeom>
          <a:noFill/>
          <a:ln w="539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4994E4-792B-6FCB-6896-072EBB8D90EA}"/>
              </a:ext>
            </a:extLst>
          </p:cNvPr>
          <p:cNvSpPr/>
          <p:nvPr/>
        </p:nvSpPr>
        <p:spPr>
          <a:xfrm>
            <a:off x="2485213" y="3972664"/>
            <a:ext cx="1510496" cy="1060365"/>
          </a:xfrm>
          <a:prstGeom prst="roundRect">
            <a:avLst/>
          </a:prstGeom>
          <a:noFill/>
          <a:ln w="539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792538-4BFB-552A-19CE-F5190412E94F}"/>
              </a:ext>
            </a:extLst>
          </p:cNvPr>
          <p:cNvSpPr/>
          <p:nvPr/>
        </p:nvSpPr>
        <p:spPr>
          <a:xfrm>
            <a:off x="4027501" y="3228423"/>
            <a:ext cx="1510496" cy="1060365"/>
          </a:xfrm>
          <a:prstGeom prst="roundRect">
            <a:avLst/>
          </a:prstGeom>
          <a:noFill/>
          <a:ln w="539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AA6373A-C83A-5957-B7D8-3B63A5EB7EDB}"/>
              </a:ext>
            </a:extLst>
          </p:cNvPr>
          <p:cNvSpPr/>
          <p:nvPr/>
        </p:nvSpPr>
        <p:spPr>
          <a:xfrm>
            <a:off x="4072104" y="3949515"/>
            <a:ext cx="1510496" cy="1060365"/>
          </a:xfrm>
          <a:prstGeom prst="roundRect">
            <a:avLst/>
          </a:prstGeom>
          <a:noFill/>
          <a:ln w="539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734380-F152-13CC-3CE6-BA2EDF610D91}"/>
              </a:ext>
            </a:extLst>
          </p:cNvPr>
          <p:cNvSpPr/>
          <p:nvPr/>
        </p:nvSpPr>
        <p:spPr>
          <a:xfrm>
            <a:off x="5824811" y="3231147"/>
            <a:ext cx="1814314" cy="1060365"/>
          </a:xfrm>
          <a:prstGeom prst="roundRect">
            <a:avLst/>
          </a:prstGeom>
          <a:noFill/>
          <a:ln w="539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FA2335-1B46-8FB7-29FD-3617B58BB5E4}"/>
              </a:ext>
            </a:extLst>
          </p:cNvPr>
          <p:cNvSpPr/>
          <p:nvPr/>
        </p:nvSpPr>
        <p:spPr>
          <a:xfrm>
            <a:off x="2453421" y="3585304"/>
            <a:ext cx="1510496" cy="1060365"/>
          </a:xfrm>
          <a:prstGeom prst="roundRect">
            <a:avLst/>
          </a:prstGeom>
          <a:noFill/>
          <a:ln w="53975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7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7" grpId="0" animBg="1"/>
      <p:bldP spid="1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Convnet for timeseries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700808"/>
            <a:ext cx="7444800" cy="5020666"/>
          </a:xfrm>
        </p:spPr>
        <p:txBody>
          <a:bodyPr>
            <a:normAutofit fontScale="62500" lnSpcReduction="20000"/>
          </a:bodyPr>
          <a:lstStyle/>
          <a:p>
            <a:pPr lvl="1" indent="0">
              <a:buNone/>
            </a:pPr>
            <a:r>
              <a:rPr lang="en-US" sz="2600" dirty="0">
                <a:solidFill>
                  <a:srgbClr val="262626"/>
                </a:solidFill>
                <a:latin typeface="Consolas" panose="020B0609020204030204" pitchFamily="49" charset="0"/>
              </a:rPr>
              <a:t>inputs = </a:t>
            </a:r>
            <a:r>
              <a:rPr lang="en-US" sz="2600" dirty="0" err="1">
                <a:solidFill>
                  <a:srgbClr val="262626"/>
                </a:solidFill>
                <a:latin typeface="Consolas" panose="020B0609020204030204" pitchFamily="49" charset="0"/>
              </a:rPr>
              <a:t>keras.Input</a:t>
            </a:r>
            <a:r>
              <a:rPr lang="en-US" sz="2600" dirty="0">
                <a:solidFill>
                  <a:srgbClr val="262626"/>
                </a:solidFill>
                <a:latin typeface="Consolas" panose="020B0609020204030204" pitchFamily="49" charset="0"/>
              </a:rPr>
              <a:t>(shape=(</a:t>
            </a:r>
            <a:r>
              <a:rPr lang="en-US" sz="2600" dirty="0" err="1">
                <a:solidFill>
                  <a:srgbClr val="262626"/>
                </a:solidFill>
                <a:latin typeface="Consolas" panose="020B0609020204030204" pitchFamily="49" charset="0"/>
              </a:rPr>
              <a:t>sequence_length</a:t>
            </a:r>
            <a:r>
              <a:rPr lang="en-US" sz="2600" dirty="0">
                <a:solidFill>
                  <a:srgbClr val="262626"/>
                </a:solidFill>
                <a:latin typeface="Consolas" panose="020B0609020204030204" pitchFamily="49" charset="0"/>
              </a:rPr>
              <a:t>, </a:t>
            </a:r>
            <a:r>
              <a:rPr lang="en-US" sz="2600" dirty="0" err="1">
                <a:solidFill>
                  <a:srgbClr val="262626"/>
                </a:solidFill>
                <a:latin typeface="Consolas" panose="020B0609020204030204" pitchFamily="49" charset="0"/>
              </a:rPr>
              <a:t>raw_data.shape</a:t>
            </a:r>
            <a:r>
              <a:rPr lang="en-US" sz="2600" dirty="0">
                <a:solidFill>
                  <a:srgbClr val="262626"/>
                </a:solidFill>
                <a:latin typeface="Consolas" panose="020B0609020204030204" pitchFamily="49" charset="0"/>
              </a:rPr>
              <a:t>[-1]))</a:t>
            </a:r>
          </a:p>
          <a:p>
            <a:pPr lvl="1" indent="0">
              <a:buNone/>
            </a:pPr>
            <a:r>
              <a:rPr lang="en-US" sz="2600" dirty="0">
                <a:solidFill>
                  <a:srgbClr val="262626"/>
                </a:solidFill>
                <a:latin typeface="Consolas" panose="020B0609020204030204" pitchFamily="49" charset="0"/>
              </a:rPr>
              <a:t>x = layers.</a:t>
            </a:r>
            <a:r>
              <a:rPr lang="en-US" sz="2600" b="1" dirty="0">
                <a:solidFill>
                  <a:srgbClr val="262626"/>
                </a:solidFill>
                <a:latin typeface="Consolas" panose="020B0609020204030204" pitchFamily="49" charset="0"/>
              </a:rPr>
              <a:t>Conv1D</a:t>
            </a:r>
            <a:r>
              <a:rPr lang="en-US" sz="2600" dirty="0">
                <a:solidFill>
                  <a:srgbClr val="262626"/>
                </a:solidFill>
                <a:latin typeface="Consolas" panose="020B0609020204030204" pitchFamily="49" charset="0"/>
              </a:rPr>
              <a:t>(8, 24, activation="</a:t>
            </a:r>
            <a:r>
              <a:rPr lang="en-US" sz="2600" dirty="0" err="1">
                <a:solidFill>
                  <a:srgbClr val="262626"/>
                </a:solidFill>
                <a:latin typeface="Consolas" panose="020B0609020204030204" pitchFamily="49" charset="0"/>
              </a:rPr>
              <a:t>relu</a:t>
            </a:r>
            <a:r>
              <a:rPr lang="en-US" sz="2600" dirty="0">
                <a:solidFill>
                  <a:srgbClr val="262626"/>
                </a:solidFill>
                <a:latin typeface="Consolas" panose="020B0609020204030204" pitchFamily="49" charset="0"/>
              </a:rPr>
              <a:t>")(inputs)</a:t>
            </a:r>
          </a:p>
          <a:p>
            <a:pPr lvl="1" indent="0">
              <a:buNone/>
            </a:pPr>
            <a:r>
              <a:rPr lang="en-US" sz="2600" dirty="0">
                <a:solidFill>
                  <a:srgbClr val="262626"/>
                </a:solidFill>
                <a:latin typeface="Consolas" panose="020B0609020204030204" pitchFamily="49" charset="0"/>
              </a:rPr>
              <a:t>x = layers.MaxPooling1D(2)(x)</a:t>
            </a:r>
          </a:p>
          <a:p>
            <a:pPr lvl="1" indent="0">
              <a:buNone/>
            </a:pPr>
            <a:r>
              <a:rPr lang="en-US" sz="2600" dirty="0">
                <a:solidFill>
                  <a:srgbClr val="262626"/>
                </a:solidFill>
                <a:latin typeface="Consolas" panose="020B0609020204030204" pitchFamily="49" charset="0"/>
              </a:rPr>
              <a:t>x = layers.</a:t>
            </a:r>
            <a:r>
              <a:rPr lang="en-US" sz="2600" b="1" dirty="0">
                <a:solidFill>
                  <a:srgbClr val="262626"/>
                </a:solidFill>
                <a:latin typeface="Consolas" panose="020B0609020204030204" pitchFamily="49" charset="0"/>
              </a:rPr>
              <a:t>Conv1D</a:t>
            </a:r>
            <a:r>
              <a:rPr lang="en-US" sz="2600" dirty="0">
                <a:solidFill>
                  <a:srgbClr val="262626"/>
                </a:solidFill>
                <a:latin typeface="Consolas" panose="020B0609020204030204" pitchFamily="49" charset="0"/>
              </a:rPr>
              <a:t>(8, 12, activation="</a:t>
            </a:r>
            <a:r>
              <a:rPr lang="en-US" sz="2600" dirty="0" err="1">
                <a:solidFill>
                  <a:srgbClr val="262626"/>
                </a:solidFill>
                <a:latin typeface="Consolas" panose="020B0609020204030204" pitchFamily="49" charset="0"/>
              </a:rPr>
              <a:t>relu</a:t>
            </a:r>
            <a:r>
              <a:rPr lang="en-US" sz="2600" dirty="0">
                <a:solidFill>
                  <a:srgbClr val="262626"/>
                </a:solidFill>
                <a:latin typeface="Consolas" panose="020B0609020204030204" pitchFamily="49" charset="0"/>
              </a:rPr>
              <a:t>")(x)</a:t>
            </a:r>
          </a:p>
          <a:p>
            <a:pPr lvl="1" indent="0">
              <a:buNone/>
            </a:pPr>
            <a:r>
              <a:rPr lang="en-US" sz="2600" dirty="0">
                <a:solidFill>
                  <a:srgbClr val="262626"/>
                </a:solidFill>
                <a:latin typeface="Consolas" panose="020B0609020204030204" pitchFamily="49" charset="0"/>
              </a:rPr>
              <a:t>x = layers.MaxPooling1D(2)(x)</a:t>
            </a:r>
          </a:p>
          <a:p>
            <a:pPr lvl="1" indent="0">
              <a:buNone/>
            </a:pPr>
            <a:r>
              <a:rPr lang="en-US" sz="2600" dirty="0">
                <a:solidFill>
                  <a:srgbClr val="262626"/>
                </a:solidFill>
                <a:latin typeface="Consolas" panose="020B0609020204030204" pitchFamily="49" charset="0"/>
              </a:rPr>
              <a:t>x = layers.</a:t>
            </a:r>
            <a:r>
              <a:rPr lang="en-US" sz="2600" b="1" dirty="0">
                <a:solidFill>
                  <a:srgbClr val="262626"/>
                </a:solidFill>
                <a:latin typeface="Consolas" panose="020B0609020204030204" pitchFamily="49" charset="0"/>
              </a:rPr>
              <a:t>Conv1D</a:t>
            </a:r>
            <a:r>
              <a:rPr lang="en-US" sz="2600" dirty="0">
                <a:solidFill>
                  <a:srgbClr val="262626"/>
                </a:solidFill>
                <a:latin typeface="Consolas" panose="020B0609020204030204" pitchFamily="49" charset="0"/>
              </a:rPr>
              <a:t>(8, 6, activation="</a:t>
            </a:r>
            <a:r>
              <a:rPr lang="en-US" sz="2600" dirty="0" err="1">
                <a:solidFill>
                  <a:srgbClr val="262626"/>
                </a:solidFill>
                <a:latin typeface="Consolas" panose="020B0609020204030204" pitchFamily="49" charset="0"/>
              </a:rPr>
              <a:t>relu</a:t>
            </a:r>
            <a:r>
              <a:rPr lang="en-US" sz="2600" dirty="0">
                <a:solidFill>
                  <a:srgbClr val="262626"/>
                </a:solidFill>
                <a:latin typeface="Consolas" panose="020B0609020204030204" pitchFamily="49" charset="0"/>
              </a:rPr>
              <a:t>")(x)</a:t>
            </a:r>
          </a:p>
          <a:p>
            <a:pPr lvl="1" indent="0">
              <a:buNone/>
            </a:pPr>
            <a:r>
              <a:rPr lang="en-US" sz="2600" dirty="0">
                <a:solidFill>
                  <a:srgbClr val="262626"/>
                </a:solidFill>
                <a:latin typeface="Consolas" panose="020B0609020204030204" pitchFamily="49" charset="0"/>
              </a:rPr>
              <a:t>x = layers.GlobalAveragePooling1D()(x)</a:t>
            </a:r>
          </a:p>
          <a:p>
            <a:pPr lvl="1" indent="0">
              <a:buNone/>
            </a:pPr>
            <a:r>
              <a:rPr lang="en-US" sz="2600" dirty="0">
                <a:solidFill>
                  <a:srgbClr val="262626"/>
                </a:solidFill>
                <a:latin typeface="Consolas" panose="020B0609020204030204" pitchFamily="49" charset="0"/>
              </a:rPr>
              <a:t>outputs = </a:t>
            </a:r>
            <a:r>
              <a:rPr lang="en-US" sz="2600" dirty="0" err="1">
                <a:solidFill>
                  <a:srgbClr val="262626"/>
                </a:solidFill>
                <a:latin typeface="Consolas" panose="020B0609020204030204" pitchFamily="49" charset="0"/>
              </a:rPr>
              <a:t>layers.Dense</a:t>
            </a:r>
            <a:r>
              <a:rPr lang="en-US" sz="2600" dirty="0">
                <a:solidFill>
                  <a:srgbClr val="262626"/>
                </a:solidFill>
                <a:latin typeface="Consolas" panose="020B0609020204030204" pitchFamily="49" charset="0"/>
              </a:rPr>
              <a:t>(1)(x)</a:t>
            </a:r>
          </a:p>
          <a:p>
            <a:pPr lvl="1" indent="0">
              <a:buNone/>
            </a:pPr>
            <a:r>
              <a:rPr lang="en-US" sz="2600" dirty="0">
                <a:solidFill>
                  <a:srgbClr val="262626"/>
                </a:solidFill>
                <a:latin typeface="Consolas" panose="020B0609020204030204" pitchFamily="49" charset="0"/>
              </a:rPr>
              <a:t>model = </a:t>
            </a:r>
            <a:r>
              <a:rPr lang="en-US" sz="2600" dirty="0" err="1">
                <a:solidFill>
                  <a:srgbClr val="262626"/>
                </a:solidFill>
                <a:latin typeface="Consolas" panose="020B0609020204030204" pitchFamily="49" charset="0"/>
              </a:rPr>
              <a:t>keras.Model</a:t>
            </a:r>
            <a:r>
              <a:rPr lang="en-US" sz="2600" dirty="0">
                <a:solidFill>
                  <a:srgbClr val="262626"/>
                </a:solidFill>
                <a:latin typeface="Consolas" panose="020B0609020204030204" pitchFamily="49" charset="0"/>
              </a:rPr>
              <a:t>(inputs, outputs)</a:t>
            </a:r>
          </a:p>
          <a:p>
            <a:pPr lvl="1" indent="0">
              <a:buNone/>
            </a:pPr>
            <a:endParaRPr lang="en-US" sz="3600" dirty="0">
              <a:latin typeface="Arial (Body)" charset="0"/>
            </a:endParaRPr>
          </a:p>
          <a:p>
            <a:pPr lvl="1" indent="0">
              <a:buNone/>
            </a:pPr>
            <a:r>
              <a:rPr lang="en-US" sz="2900" dirty="0">
                <a:latin typeface="Arial (Body)" charset="0"/>
              </a:rPr>
              <a:t>Limitations: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Arial (Body)" charset="0"/>
              </a:rPr>
              <a:t>Same pattern is searched everywhere: all timesteps equal weight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Arial (Body)" charset="0"/>
                <a:sym typeface="Wingdings" panose="05000000000000000000" pitchFamily="2" charset="2"/>
              </a:rPr>
              <a:t> o</a:t>
            </a:r>
            <a:r>
              <a:rPr lang="en-US" sz="2900" dirty="0">
                <a:latin typeface="Arial (Body)" charset="0"/>
              </a:rPr>
              <a:t>rder is mostly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777BF288-0C0A-B8A1-85FC-A86C83336667}"/>
              </a:ext>
            </a:extLst>
          </p:cNvPr>
          <p:cNvSpPr/>
          <p:nvPr/>
        </p:nvSpPr>
        <p:spPr>
          <a:xfrm>
            <a:off x="6876256" y="932112"/>
            <a:ext cx="1800200" cy="624680"/>
          </a:xfrm>
          <a:prstGeom prst="borderCallout1">
            <a:avLst>
              <a:gd name="adj1" fmla="val 54773"/>
              <a:gd name="adj2" fmla="val 384"/>
              <a:gd name="adj3" fmla="val 178244"/>
              <a:gd name="adj4" fmla="val -15739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Window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size</a:t>
            </a:r>
            <a:r>
              <a:rPr lang="nl-NL" dirty="0">
                <a:solidFill>
                  <a:schemeClr val="bg1"/>
                </a:solidFill>
              </a:rPr>
              <a:t>: look at 24h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BED6E9F2-40D8-EDBF-0AFB-EF4B7623A2B3}"/>
              </a:ext>
            </a:extLst>
          </p:cNvPr>
          <p:cNvSpPr/>
          <p:nvPr/>
        </p:nvSpPr>
        <p:spPr>
          <a:xfrm>
            <a:off x="7329612" y="2708920"/>
            <a:ext cx="1800200" cy="624680"/>
          </a:xfrm>
          <a:prstGeom prst="borderCallout1">
            <a:avLst>
              <a:gd name="adj1" fmla="val 54773"/>
              <a:gd name="adj2" fmla="val 384"/>
              <a:gd name="adj3" fmla="val -77026"/>
              <a:gd name="adj4" fmla="val -206334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Number</a:t>
            </a:r>
            <a:r>
              <a:rPr lang="nl-NL" dirty="0">
                <a:solidFill>
                  <a:schemeClr val="bg1"/>
                </a:solidFill>
              </a:rPr>
              <a:t> of </a:t>
            </a:r>
            <a:r>
              <a:rPr lang="nl-NL" dirty="0" err="1">
                <a:solidFill>
                  <a:schemeClr val="bg1"/>
                </a:solidFill>
              </a:rPr>
              <a:t>nodes</a:t>
            </a:r>
            <a:r>
              <a:rPr lang="nl-NL" dirty="0">
                <a:solidFill>
                  <a:schemeClr val="bg1"/>
                </a:solidFill>
              </a:rPr>
              <a:t>/filters</a:t>
            </a:r>
          </a:p>
        </p:txBody>
      </p:sp>
    </p:spTree>
    <p:extLst>
      <p:ext uri="{BB962C8B-B14F-4D97-AF65-F5344CB8AC3E}">
        <p14:creationId xmlns:p14="http://schemas.microsoft.com/office/powerpoint/2010/main" val="67547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3848-139E-4B20-846D-3F5DC868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Sequence data</a:t>
            </a:r>
            <a:br>
              <a:rPr lang="nl-NL" i="1" dirty="0">
                <a:solidFill>
                  <a:schemeClr val="bg1"/>
                </a:solidFill>
              </a:rPr>
            </a:br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D0E20-3307-414D-83AC-A0F820233D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3774752-A967-6440-83EC-0D963D02490A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 descr="A picture containing clock, watch, different, time&#10;&#10;Description automatically generated">
            <a:extLst>
              <a:ext uri="{FF2B5EF4-FFF2-40B4-BE49-F238E27FC236}">
                <a16:creationId xmlns:a16="http://schemas.microsoft.com/office/drawing/2014/main" id="{05FA8DE3-ADF5-A59F-524A-7B6975A938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" t="24799" r="3590" b="9992"/>
          <a:stretch/>
        </p:blipFill>
        <p:spPr>
          <a:xfrm>
            <a:off x="2483768" y="2337129"/>
            <a:ext cx="5293270" cy="400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97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indent="0">
              <a:buNone/>
            </a:pPr>
            <a:r>
              <a:rPr lang="en-US" kern="1200" dirty="0">
                <a:solidFill>
                  <a:schemeClr val="bg2"/>
                </a:solidFill>
                <a:latin typeface="Arial Narrow"/>
              </a:rPr>
              <a:t>Recurrent Neural Networks (RNN)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Arial (Body)" charset="0"/>
              </a:rPr>
              <a:t>process sample timestep-by-timestep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atin typeface="Arial (Body)" charset="0"/>
              </a:rPr>
              <a:t>keep state (memory)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95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A28D6CF-F3FD-4757-8CF2-664B0D466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12464"/>
            <a:ext cx="2975006" cy="249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14800" y="2030412"/>
                <a:ext cx="7444800" cy="4422924"/>
              </a:xfrm>
            </p:spPr>
            <p:txBody>
              <a:bodyPr>
                <a:normAutofit fontScale="70000" lnSpcReduction="20000"/>
              </a:bodyPr>
              <a:lstStyle/>
              <a:p>
                <a:pPr lvl="1" indent="0">
                  <a:buNone/>
                </a:pPr>
                <a:r>
                  <a:rPr lang="nl-NL" sz="2900" dirty="0">
                    <a:latin typeface="Arial (Body)" charset="0"/>
                  </a:rPr>
                  <a:t>Sample is </a:t>
                </a:r>
                <a:r>
                  <a:rPr lang="nl-NL" sz="2900" dirty="0" err="1">
                    <a:latin typeface="Arial (Body)" charset="0"/>
                  </a:rPr>
                  <a:t>sequence</a:t>
                </a:r>
                <a:r>
                  <a:rPr lang="nl-NL" sz="2900" dirty="0">
                    <a:latin typeface="Arial (Body)" charset="0"/>
                  </a:rPr>
                  <a:t>:</a:t>
                </a:r>
              </a:p>
              <a:p>
                <a:pPr lvl="1" indent="0">
                  <a:buNone/>
                </a:pPr>
                <a:r>
                  <a:rPr lang="en-US" sz="2900" dirty="0">
                    <a:latin typeface="Arial (Body)" charset="0"/>
                  </a:rPr>
                  <a:t>[…, </a:t>
                </a:r>
                <a:r>
                  <a:rPr lang="en-US" sz="2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</a:t>
                </a:r>
                <a:r>
                  <a:rPr lang="en-US" sz="29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t-1</a:t>
                </a:r>
                <a:r>
                  <a:rPr lang="en-US" sz="2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sz="29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</a:t>
                </a:r>
                <a:r>
                  <a:rPr lang="en-US" sz="2900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sz="2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input</a:t>
                </a:r>
                <a:r>
                  <a:rPr lang="en-US" sz="2900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t+1</a:t>
                </a:r>
                <a:r>
                  <a:rPr lang="en-US" sz="2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…]</a:t>
                </a:r>
              </a:p>
              <a:p>
                <a:pPr lvl="1" indent="0">
                  <a:buNone/>
                </a:pPr>
                <a:r>
                  <a:rPr lang="nl-NL" sz="2900" dirty="0">
                    <a:latin typeface="Arial (Body)" charset="0"/>
                  </a:rPr>
                  <a:t>Every </a:t>
                </a:r>
                <a:r>
                  <a:rPr lang="en-US" sz="29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 </a:t>
                </a:r>
                <a:r>
                  <a:rPr lang="nl-NL" sz="2900" dirty="0" err="1">
                    <a:latin typeface="Arial (Body)" charset="0"/>
                  </a:rPr>
                  <a:t>can</a:t>
                </a:r>
                <a:r>
                  <a:rPr lang="nl-NL" sz="2900" dirty="0">
                    <a:latin typeface="Arial (Body)" charset="0"/>
                  </a:rPr>
                  <a:t> </a:t>
                </a:r>
                <a:r>
                  <a:rPr lang="nl-NL" sz="2900" dirty="0" err="1">
                    <a:latin typeface="Arial (Body)" charset="0"/>
                  </a:rPr>
                  <a:t>be</a:t>
                </a:r>
                <a:r>
                  <a:rPr lang="nl-NL" sz="2900" dirty="0">
                    <a:latin typeface="Arial (Body)" charset="0"/>
                  </a:rPr>
                  <a:t> a 1D array (</a:t>
                </a:r>
                <a:r>
                  <a:rPr lang="nl-NL" sz="2900" dirty="0" err="1">
                    <a:latin typeface="Arial (Body)" charset="0"/>
                  </a:rPr>
                  <a:t>mutliple</a:t>
                </a:r>
                <a:r>
                  <a:rPr lang="nl-NL" sz="2900" dirty="0">
                    <a:latin typeface="Arial (Body)" charset="0"/>
                  </a:rPr>
                  <a:t> variables)</a:t>
                </a:r>
              </a:p>
              <a:p>
                <a:pPr lvl="1" indent="0">
                  <a:buNone/>
                </a:pPr>
                <a:endParaRPr lang="en-US" sz="2900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90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lang="nl-NL" sz="29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sz="2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9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nl-NL" sz="2900" b="0" i="1" smtClean="0">
                              <a:latin typeface="Cambria Math" panose="02040503050406030204" pitchFamily="18" charset="0"/>
                            </a:rPr>
                            <m:t>𝑎𝑐𝑡𝑖𝑣𝑎𝑡𝑖𝑜𝑛</m:t>
                          </m:r>
                        </m:sub>
                      </m:sSub>
                      <m:r>
                        <a:rPr lang="nl-NL" sz="29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29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nl-NL" sz="2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nl-NL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900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lang="nl-NL" sz="29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sz="29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9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nl-NL" sz="2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nl-NL" sz="2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900" i="1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lang="nl-NL" sz="29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sz="29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nl-NL" sz="29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2900" dirty="0">
                  <a:latin typeface="Arial (Body)" charset="0"/>
                </a:endParaRPr>
              </a:p>
              <a:p>
                <a:pPr lvl="1" indent="0">
                  <a:buNone/>
                </a:pPr>
                <a:endParaRPr lang="nl-NL" sz="2900" dirty="0">
                  <a:latin typeface="Arial (Body)" charset="0"/>
                </a:endParaRPr>
              </a:p>
              <a:p>
                <a:pPr lvl="1" indent="0">
                  <a:buNone/>
                </a:pPr>
                <a:r>
                  <a:rPr lang="nl-NL" sz="2900" dirty="0">
                    <a:latin typeface="Arial (Body)" charset="0"/>
                  </a:rPr>
                  <a:t>Pseudocode:</a:t>
                </a:r>
              </a:p>
              <a:p>
                <a:r>
                  <a:rPr lang="nl-NL" sz="2900" b="0" dirty="0" err="1">
                    <a:solidFill>
                      <a:srgbClr val="262626"/>
                    </a:solidFill>
                    <a:latin typeface="Courier"/>
                  </a:rPr>
                  <a:t>state_t</a:t>
                </a:r>
                <a:r>
                  <a:rPr lang="nl-NL" sz="2900" b="0" dirty="0">
                    <a:solidFill>
                      <a:srgbClr val="262626"/>
                    </a:solidFill>
                    <a:latin typeface="Courier"/>
                  </a:rPr>
                  <a:t> = </a:t>
                </a:r>
                <a:r>
                  <a:rPr lang="nl-NL" sz="2900" b="0" dirty="0">
                    <a:solidFill>
                      <a:srgbClr val="001AE7"/>
                    </a:solidFill>
                    <a:latin typeface="Courier"/>
                  </a:rPr>
                  <a:t>0</a:t>
                </a:r>
              </a:p>
              <a:p>
                <a:r>
                  <a:rPr lang="en-US" sz="2900" dirty="0">
                    <a:solidFill>
                      <a:srgbClr val="800000"/>
                    </a:solidFill>
                    <a:latin typeface="Courier-Bold"/>
                  </a:rPr>
                  <a:t>for </a:t>
                </a:r>
                <a:r>
                  <a:rPr lang="en-US" sz="2900" b="0" dirty="0" err="1">
                    <a:solidFill>
                      <a:srgbClr val="262626"/>
                    </a:solidFill>
                    <a:latin typeface="Courier"/>
                  </a:rPr>
                  <a:t>input_t</a:t>
                </a:r>
                <a:r>
                  <a:rPr lang="en-US" sz="2900" b="0" dirty="0">
                    <a:solidFill>
                      <a:srgbClr val="262626"/>
                    </a:solidFill>
                    <a:latin typeface="Courier"/>
                  </a:rPr>
                  <a:t> </a:t>
                </a:r>
                <a:r>
                  <a:rPr lang="en-US" sz="2900" dirty="0">
                    <a:solidFill>
                      <a:srgbClr val="800000"/>
                    </a:solidFill>
                    <a:latin typeface="Courier-Bold"/>
                  </a:rPr>
                  <a:t>in </a:t>
                </a:r>
                <a:r>
                  <a:rPr lang="en-US" sz="2900" b="0" dirty="0" err="1">
                    <a:solidFill>
                      <a:srgbClr val="262626"/>
                    </a:solidFill>
                    <a:latin typeface="Courier"/>
                  </a:rPr>
                  <a:t>input_sequence</a:t>
                </a:r>
                <a:r>
                  <a:rPr lang="en-US" sz="2900" b="0" dirty="0">
                    <a:solidFill>
                      <a:srgbClr val="262626"/>
                    </a:solidFill>
                    <a:latin typeface="Courier"/>
                  </a:rPr>
                  <a:t>:</a:t>
                </a:r>
              </a:p>
              <a:p>
                <a:r>
                  <a:rPr lang="fr-FR" sz="2900" b="0" dirty="0" err="1">
                    <a:solidFill>
                      <a:srgbClr val="262626"/>
                    </a:solidFill>
                    <a:latin typeface="Courier"/>
                  </a:rPr>
                  <a:t>output_t</a:t>
                </a:r>
                <a:r>
                  <a:rPr lang="fr-FR" sz="2900" b="0" dirty="0">
                    <a:solidFill>
                      <a:srgbClr val="262626"/>
                    </a:solidFill>
                    <a:latin typeface="Courier"/>
                  </a:rPr>
                  <a:t> = activation(dot(W, </a:t>
                </a:r>
                <a:r>
                  <a:rPr lang="fr-FR" sz="2900" b="0" dirty="0" err="1">
                    <a:solidFill>
                      <a:srgbClr val="262626"/>
                    </a:solidFill>
                    <a:latin typeface="Courier"/>
                  </a:rPr>
                  <a:t>input_t</a:t>
                </a:r>
                <a:r>
                  <a:rPr lang="fr-FR" sz="2900" b="0" dirty="0">
                    <a:solidFill>
                      <a:srgbClr val="262626"/>
                    </a:solidFill>
                    <a:latin typeface="Courier"/>
                  </a:rPr>
                  <a:t>)+ </a:t>
                </a:r>
                <a:br>
                  <a:rPr lang="fr-FR" sz="2900" b="0" dirty="0">
                    <a:solidFill>
                      <a:srgbClr val="262626"/>
                    </a:solidFill>
                    <a:latin typeface="Courier"/>
                  </a:rPr>
                </a:br>
                <a:r>
                  <a:rPr lang="fr-FR" sz="2900" b="0" dirty="0">
                    <a:solidFill>
                      <a:srgbClr val="262626"/>
                    </a:solidFill>
                    <a:latin typeface="Courier"/>
                  </a:rPr>
                  <a:t>         dot(U, </a:t>
                </a:r>
                <a:r>
                  <a:rPr lang="fr-FR" sz="2900" b="0" dirty="0" err="1">
                    <a:solidFill>
                      <a:srgbClr val="262626"/>
                    </a:solidFill>
                    <a:latin typeface="Courier"/>
                  </a:rPr>
                  <a:t>state_t</a:t>
                </a:r>
                <a:r>
                  <a:rPr lang="fr-FR" sz="2900" b="0" dirty="0">
                    <a:solidFill>
                      <a:srgbClr val="262626"/>
                    </a:solidFill>
                    <a:latin typeface="Courier"/>
                  </a:rPr>
                  <a:t>) + b)</a:t>
                </a:r>
              </a:p>
              <a:p>
                <a:r>
                  <a:rPr lang="nl-NL" sz="2900" b="0" dirty="0" err="1">
                    <a:solidFill>
                      <a:srgbClr val="262626"/>
                    </a:solidFill>
                    <a:latin typeface="Courier"/>
                  </a:rPr>
                  <a:t>state_t</a:t>
                </a:r>
                <a:r>
                  <a:rPr lang="nl-NL" sz="2900" b="0" dirty="0">
                    <a:solidFill>
                      <a:srgbClr val="262626"/>
                    </a:solidFill>
                    <a:latin typeface="Courier"/>
                  </a:rPr>
                  <a:t> = </a:t>
                </a:r>
                <a:r>
                  <a:rPr lang="nl-NL" sz="2900" b="0" dirty="0" err="1">
                    <a:solidFill>
                      <a:srgbClr val="262626"/>
                    </a:solidFill>
                    <a:latin typeface="Courier"/>
                  </a:rPr>
                  <a:t>output_t</a:t>
                </a:r>
                <a:endParaRPr lang="nl-NL" sz="2900" b="0" dirty="0">
                  <a:solidFill>
                    <a:srgbClr val="262626"/>
                  </a:solidFill>
                  <a:latin typeface="Courier"/>
                </a:endParaRPr>
              </a:p>
              <a:p>
                <a:endParaRPr lang="en-US" sz="2000" b="0" dirty="0">
                  <a:latin typeface="Arial (Body)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14800" y="2030412"/>
                <a:ext cx="7444800" cy="4422924"/>
              </a:xfrm>
              <a:blipFill>
                <a:blip r:embed="rId4"/>
                <a:stretch>
                  <a:fillRect l="-819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56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RNN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4437112"/>
            <a:ext cx="8125752" cy="2016224"/>
          </a:xfrm>
        </p:spPr>
        <p:txBody>
          <a:bodyPr>
            <a:noAutofit/>
          </a:bodyPr>
          <a:lstStyle/>
          <a:p>
            <a:pPr lvl="1" indent="0">
              <a:buNone/>
            </a:pPr>
            <a:r>
              <a:rPr lang="en-US" dirty="0">
                <a:latin typeface="Arial (Body)" charset="0"/>
              </a:rPr>
              <a:t>Output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Sequence […,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output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t+1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…]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  <a:cs typeface="Courier New" panose="02070309020205020404" pitchFamily="49" charset="0"/>
              </a:rPr>
              <a:t>e.g. translation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Last output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  <a:cs typeface="Courier New" panose="02070309020205020404" pitchFamily="49" charset="0"/>
              </a:rPr>
              <a:t>Classification, e.g. language detection, </a:t>
            </a:r>
            <a:r>
              <a:rPr lang="en-US" sz="2000">
                <a:latin typeface="Arial (Body)" charset="0"/>
                <a:cs typeface="Courier New" panose="02070309020205020404" pitchFamily="49" charset="0"/>
              </a:rPr>
              <a:t>weather prediction</a:t>
            </a:r>
            <a:endParaRPr lang="en-US" sz="2000" dirty="0">
              <a:latin typeface="Arial (Body)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B6771D-D5F2-4AC8-898A-729C6B07B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84784"/>
            <a:ext cx="65341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llout: Line 4">
            <a:extLst>
              <a:ext uri="{FF2B5EF4-FFF2-40B4-BE49-F238E27FC236}">
                <a16:creationId xmlns:a16="http://schemas.microsoft.com/office/drawing/2014/main" id="{A2FA9874-1B87-B026-3299-EFF4DA3F1D61}"/>
              </a:ext>
            </a:extLst>
          </p:cNvPr>
          <p:cNvSpPr/>
          <p:nvPr/>
        </p:nvSpPr>
        <p:spPr>
          <a:xfrm>
            <a:off x="5652120" y="5339219"/>
            <a:ext cx="3012404" cy="646078"/>
          </a:xfrm>
          <a:prstGeom prst="borderCallout1">
            <a:avLst>
              <a:gd name="adj1" fmla="val 54773"/>
              <a:gd name="adj2" fmla="val 384"/>
              <a:gd name="adj3" fmla="val -10138"/>
              <a:gd name="adj4" fmla="val -1252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output </a:t>
            </a:r>
            <a:r>
              <a:rPr lang="nl-NL" dirty="0" err="1">
                <a:solidFill>
                  <a:schemeClr val="bg1"/>
                </a:solidFill>
              </a:rPr>
              <a:t>can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be</a:t>
            </a:r>
            <a:r>
              <a:rPr lang="nl-NL" dirty="0">
                <a:solidFill>
                  <a:schemeClr val="bg1"/>
                </a:solidFill>
              </a:rPr>
              <a:t> a 1D array (multiple variables)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826E78-2480-5305-2526-000EAAA6FCE0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572000" y="5662258"/>
            <a:ext cx="1080120" cy="295589"/>
          </a:xfrm>
          <a:prstGeom prst="line">
            <a:avLst/>
          </a:prstGeom>
          <a:ln w="9525">
            <a:solidFill>
              <a:srgbClr val="38B2A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54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types of RNN’s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Disadvantage </a:t>
            </a:r>
            <a:r>
              <a:rPr lang="en-US" sz="2400" dirty="0" err="1">
                <a:latin typeface="Arial (Body)" charset="0"/>
              </a:rPr>
              <a:t>SimpleRNN</a:t>
            </a:r>
            <a:endParaRPr lang="en-US" sz="2400" dirty="0"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Vanishing gradient problem:</a:t>
            </a:r>
            <a:br>
              <a:rPr lang="en-US" dirty="0">
                <a:latin typeface="Arial (Body)" charset="0"/>
              </a:rPr>
            </a:br>
            <a:r>
              <a:rPr lang="en-US" dirty="0">
                <a:latin typeface="Arial (Body)" charset="0"/>
              </a:rPr>
              <a:t>information from far back has little influence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RNNs with longer memory: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Long Short-Term Memory (LSTM)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Gated Recurrent Unit (GRU)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65ECB28-C8AE-48B8-B730-FF5DD5F9F7EF}"/>
              </a:ext>
            </a:extLst>
          </p:cNvPr>
          <p:cNvSpPr/>
          <p:nvPr/>
        </p:nvSpPr>
        <p:spPr>
          <a:xfrm>
            <a:off x="2092617" y="4232366"/>
            <a:ext cx="5605472" cy="703246"/>
          </a:xfrm>
          <a:prstGeom prst="ellipse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39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 (Body)" charset="0"/>
              </a:rPr>
              <a:t>Carry</a:t>
            </a:r>
            <a:r>
              <a:rPr lang="en-US" sz="2600" dirty="0">
                <a:latin typeface="Arial (Body)" charset="0"/>
              </a:rPr>
              <a:t> track that transports information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enables the NN to memorize:</a:t>
            </a:r>
            <a:br>
              <a:rPr lang="en-US" sz="2000" dirty="0">
                <a:latin typeface="Arial (Body)" charset="0"/>
              </a:rPr>
            </a:br>
            <a:r>
              <a:rPr lang="en-US" sz="2000" dirty="0">
                <a:latin typeface="Arial (Body)" charset="0"/>
              </a:rPr>
              <a:t>e.g. is the subject singular/plural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6F76455-ECF9-4B45-AF15-0FD7DF62B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508416"/>
            <a:ext cx="72199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19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1414800" y="2030412"/>
                <a:ext cx="7444800" cy="4422924"/>
              </a:xfrm>
            </p:spPr>
            <p:txBody>
              <a:bodyPr>
                <a:normAutofit fontScale="92500" lnSpcReduction="20000"/>
              </a:bodyPr>
              <a:lstStyle/>
              <a:p>
                <a:pPr lvl="1" indent="0">
                  <a:buNone/>
                </a:pPr>
                <a:r>
                  <a:rPr lang="en-US" b="1" dirty="0">
                    <a:latin typeface="Arial (Body)" charset="0"/>
                  </a:rPr>
                  <a:t>Compute output:</a:t>
                </a: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𝑎𝑐𝑡𝑖𝑣𝑎𝑡𝑖𝑜𝑛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𝑐𝑎𝑟𝑟𝑦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rial (Body)" charset="0"/>
                </a:endParaRPr>
              </a:p>
              <a:p>
                <a:pPr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:r>
                  <a:rPr lang="en-US" b="1" dirty="0">
                    <a:latin typeface="Arial (Body)" charset="0"/>
                  </a:rPr>
                  <a:t>Compute new carry: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𝑎𝑐𝑡𝑖𝑣𝑎𝑡𝑖𝑜𝑛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rial (Body)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𝑎𝑐𝑡𝑖𝑣𝑎𝑡𝑖𝑜𝑛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rial (Body)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𝑎𝑐𝑡𝑖𝑣𝑎𝑡𝑖𝑜𝑛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𝑠𝑡𝑎𝑡𝑒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rial (Body)" charset="0"/>
                </a:endParaRPr>
              </a:p>
              <a:p>
                <a:pPr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𝑐𝑎𝑟𝑟𝑦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latin typeface="Arial (Body)" charset="0"/>
                </a:endParaRPr>
              </a:p>
              <a:p>
                <a:pPr lvl="1" indent="0">
                  <a:buNone/>
                </a:pPr>
                <a:endParaRPr lang="en-US" dirty="0">
                  <a:latin typeface="Arial (Body)" charset="0"/>
                </a:endParaRPr>
              </a:p>
              <a:p>
                <a:pPr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rial (Body)" charset="0"/>
                  </a:rPr>
                  <a:t>is the </a:t>
                </a:r>
                <a:r>
                  <a:rPr lang="en-US" b="1" dirty="0">
                    <a:latin typeface="Arial (Body)" charset="0"/>
                  </a:rPr>
                  <a:t>forget</a:t>
                </a:r>
                <a:r>
                  <a:rPr lang="en-US" dirty="0">
                    <a:latin typeface="Arial (Body)" charset="0"/>
                  </a:rPr>
                  <a:t> gate’s activation: retain/forget the carry</a:t>
                </a:r>
              </a:p>
              <a:p>
                <a:pPr lvl="1" indent="0">
                  <a:buNone/>
                </a:pPr>
                <a:endParaRPr lang="en-US" dirty="0">
                  <a:latin typeface="Arial (Body)" charset="0"/>
                </a:endParaRPr>
              </a:p>
              <a:p>
                <a:pPr lvl="1" indent="0">
                  <a:buNone/>
                </a:pPr>
                <a:r>
                  <a:rPr lang="en-US" i="1" dirty="0">
                    <a:latin typeface="Arial (Body)" charset="0"/>
                  </a:rPr>
                  <a:t>No need to remember these formulas, just the main idea!</a:t>
                </a:r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endParaRPr lang="en-US" sz="2600" dirty="0">
                  <a:latin typeface="Arial (Body)" charset="0"/>
                </a:endParaRPr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endParaRPr lang="en-US" sz="2600" dirty="0">
                  <a:latin typeface="Arial (Body)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1414800" y="2030412"/>
                <a:ext cx="7444800" cy="4422924"/>
              </a:xfrm>
              <a:blipFill>
                <a:blip r:embed="rId3"/>
                <a:stretch>
                  <a:fillRect l="-737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56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Finetuning RNNs: dropout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LSTM has many parameters (</a:t>
            </a:r>
            <a:r>
              <a:rPr lang="en-US" sz="2400">
                <a:latin typeface="Arial (Body)" charset="0"/>
              </a:rPr>
              <a:t>all those </a:t>
            </a:r>
            <a:r>
              <a:rPr lang="en-US" sz="2400" i="1" dirty="0">
                <a:latin typeface="Arial (Body)" charset="0"/>
              </a:rPr>
              <a:t>W’s, U’s </a:t>
            </a:r>
            <a:r>
              <a:rPr lang="en-US" sz="2400" dirty="0">
                <a:latin typeface="Arial (Body)" charset="0"/>
              </a:rPr>
              <a:t>and</a:t>
            </a:r>
            <a:r>
              <a:rPr lang="en-US" sz="2400" i="1" dirty="0">
                <a:latin typeface="Arial (Body)" charset="0"/>
              </a:rPr>
              <a:t> b’s)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It needs a lot of training data 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It easily overfits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Solution: regularization by </a:t>
            </a:r>
            <a:r>
              <a:rPr lang="en-US" sz="2400" dirty="0">
                <a:latin typeface="Arial (Body)" charset="0"/>
              </a:rPr>
              <a:t>dropout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32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using </a:t>
            </a:r>
            <a:r>
              <a:rPr lang="en-US" dirty="0" err="1"/>
              <a:t>keras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00011"/>
            <a:ext cx="7444800" cy="4422924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model = </a:t>
            </a:r>
            <a:r>
              <a:rPr lang="en-US" sz="1700" dirty="0" err="1">
                <a:solidFill>
                  <a:srgbClr val="262626"/>
                </a:solidFill>
                <a:latin typeface="Consolas" panose="020B0609020204030204" pitchFamily="49" charset="0"/>
              </a:rPr>
              <a:t>models.Sequential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()</a:t>
            </a:r>
          </a:p>
          <a:p>
            <a:pPr lvl="1" indent="0">
              <a:buNone/>
            </a:pPr>
            <a:r>
              <a:rPr lang="en-US" sz="1700" dirty="0" err="1">
                <a:solidFill>
                  <a:srgbClr val="262626"/>
                </a:solidFill>
                <a:latin typeface="Consolas" panose="020B0609020204030204" pitchFamily="49" charset="0"/>
              </a:rPr>
              <a:t>model.add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262626"/>
                </a:solidFill>
                <a:latin typeface="Consolas" panose="020B0609020204030204" pitchFamily="49" charset="0"/>
              </a:rPr>
              <a:t>layers.</a:t>
            </a:r>
            <a:r>
              <a:rPr lang="en-US" sz="1700" b="1" dirty="0" err="1">
                <a:solidFill>
                  <a:srgbClr val="262626"/>
                </a:solidFill>
                <a:latin typeface="Consolas" panose="020B0609020204030204" pitchFamily="49" charset="0"/>
              </a:rPr>
              <a:t>LSTM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, </a:t>
            </a:r>
            <a:r>
              <a:rPr lang="en-US" sz="1700" b="1" dirty="0" err="1">
                <a:solidFill>
                  <a:srgbClr val="262626"/>
                </a:solidFill>
                <a:latin typeface="Consolas" panose="020B0609020204030204" pitchFamily="49" charset="0"/>
              </a:rPr>
              <a:t>recurrent_dropout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=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0.25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,</a:t>
            </a:r>
            <a:b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	</a:t>
            </a:r>
            <a:r>
              <a:rPr lang="en-US" sz="1700" b="1" dirty="0" err="1">
                <a:solidFill>
                  <a:srgbClr val="262626"/>
                </a:solidFill>
                <a:latin typeface="Consolas" panose="020B0609020204030204" pitchFamily="49" charset="0"/>
              </a:rPr>
              <a:t>return_sequences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=False)</a:t>
            </a:r>
          </a:p>
          <a:p>
            <a:pPr lvl="1" indent="0">
              <a:buNone/>
            </a:pPr>
            <a:r>
              <a:rPr lang="en-US" sz="1700" dirty="0" err="1">
                <a:solidFill>
                  <a:srgbClr val="262626"/>
                </a:solidFill>
                <a:latin typeface="Consolas" panose="020B0609020204030204" pitchFamily="49" charset="0"/>
              </a:rPr>
              <a:t>model.add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262626"/>
                </a:solidFill>
                <a:latin typeface="Consolas" panose="020B0609020204030204" pitchFamily="49" charset="0"/>
              </a:rPr>
              <a:t>layers.</a:t>
            </a:r>
            <a:r>
              <a:rPr lang="en-US" sz="1700" b="1" dirty="0" err="1">
                <a:solidFill>
                  <a:srgbClr val="262626"/>
                </a:solidFill>
                <a:latin typeface="Consolas" panose="020B0609020204030204" pitchFamily="49" charset="0"/>
              </a:rPr>
              <a:t>Dropout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0.5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))</a:t>
            </a:r>
          </a:p>
          <a:p>
            <a:pPr lvl="1" indent="0">
              <a:buNone/>
            </a:pPr>
            <a:r>
              <a:rPr lang="en-US" sz="1700" dirty="0" err="1">
                <a:solidFill>
                  <a:srgbClr val="262626"/>
                </a:solidFill>
                <a:latin typeface="Consolas" panose="020B0609020204030204" pitchFamily="49" charset="0"/>
              </a:rPr>
              <a:t>Model.add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262626"/>
                </a:solidFill>
                <a:latin typeface="Consolas" panose="020B0609020204030204" pitchFamily="49" charset="0"/>
              </a:rPr>
              <a:t>layers.Dense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(1))</a:t>
            </a:r>
          </a:p>
          <a:p>
            <a:pPr algn="l"/>
            <a:r>
              <a:rPr lang="en-US" sz="1700" b="0" dirty="0" err="1">
                <a:solidFill>
                  <a:srgbClr val="262626"/>
                </a:solidFill>
                <a:latin typeface="Consolas" panose="020B0609020204030204" pitchFamily="49" charset="0"/>
              </a:rPr>
              <a:t>model.compile</a:t>
            </a:r>
            <a:r>
              <a:rPr lang="en-US" sz="1700" b="0" dirty="0">
                <a:solidFill>
                  <a:srgbClr val="262626"/>
                </a:solidFill>
                <a:latin typeface="Consolas" panose="020B0609020204030204" pitchFamily="49" charset="0"/>
              </a:rPr>
              <a:t>(optimizer="</a:t>
            </a:r>
            <a:r>
              <a:rPr lang="en-US" sz="17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rmsprop</a:t>
            </a:r>
            <a:r>
              <a:rPr lang="en-US" sz="1700" b="0" dirty="0">
                <a:solidFill>
                  <a:srgbClr val="262626"/>
                </a:solidFill>
                <a:latin typeface="Consolas" panose="020B0609020204030204" pitchFamily="49" charset="0"/>
              </a:rPr>
              <a:t>", loss="</a:t>
            </a:r>
            <a:r>
              <a:rPr lang="en-US" sz="17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mse</a:t>
            </a:r>
            <a:r>
              <a:rPr lang="en-US" sz="1700" b="0" dirty="0">
                <a:solidFill>
                  <a:srgbClr val="262626"/>
                </a:solidFill>
                <a:latin typeface="Consolas" panose="020B0609020204030204" pitchFamily="49" charset="0"/>
              </a:rPr>
              <a:t>", metrics=["</a:t>
            </a:r>
            <a:r>
              <a:rPr lang="en-US" sz="1700" b="0" dirty="0" err="1">
                <a:solidFill>
                  <a:srgbClr val="C00000"/>
                </a:solidFill>
                <a:latin typeface="Consolas" panose="020B0609020204030204" pitchFamily="49" charset="0"/>
              </a:rPr>
              <a:t>mae</a:t>
            </a:r>
            <a:r>
              <a:rPr lang="en-US" sz="1700" b="0" dirty="0">
                <a:solidFill>
                  <a:srgbClr val="262626"/>
                </a:solidFill>
                <a:latin typeface="Consolas" panose="020B0609020204030204" pitchFamily="49" charset="0"/>
              </a:rPr>
              <a:t>"])</a:t>
            </a:r>
          </a:p>
          <a:p>
            <a:pPr algn="l"/>
            <a:r>
              <a:rPr lang="en-US" sz="1700" b="0" dirty="0" err="1">
                <a:solidFill>
                  <a:srgbClr val="262626"/>
                </a:solidFill>
                <a:latin typeface="Consolas" panose="020B0609020204030204" pitchFamily="49" charset="0"/>
              </a:rPr>
              <a:t>model.fit</a:t>
            </a:r>
            <a:r>
              <a:rPr lang="en-US" sz="1700" b="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sz="1700" b="0" dirty="0" err="1">
                <a:solidFill>
                  <a:srgbClr val="262626"/>
                </a:solidFill>
                <a:latin typeface="Consolas" panose="020B0609020204030204" pitchFamily="49" charset="0"/>
              </a:rPr>
              <a:t>train_dataset</a:t>
            </a:r>
            <a:r>
              <a:rPr lang="en-US" sz="1700" b="0" dirty="0">
                <a:solidFill>
                  <a:srgbClr val="262626"/>
                </a:solidFill>
                <a:latin typeface="Consolas" panose="020B0609020204030204" pitchFamily="49" charset="0"/>
              </a:rPr>
              <a:t>, epochs=</a:t>
            </a:r>
            <a:r>
              <a:rPr lang="en-US" sz="1700" b="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50</a:t>
            </a:r>
            <a:r>
              <a:rPr lang="en-US" sz="1700" b="0" dirty="0">
                <a:solidFill>
                  <a:srgbClr val="262626"/>
                </a:solidFill>
                <a:latin typeface="Consolas" panose="020B0609020204030204" pitchFamily="49" charset="0"/>
              </a:rPr>
              <a:t>, </a:t>
            </a:r>
            <a:r>
              <a:rPr lang="en-US" sz="1700" b="0" dirty="0" err="1">
                <a:solidFill>
                  <a:srgbClr val="262626"/>
                </a:solidFill>
                <a:latin typeface="Consolas" panose="020B0609020204030204" pitchFamily="49" charset="0"/>
              </a:rPr>
              <a:t>validation_data</a:t>
            </a:r>
            <a:r>
              <a:rPr lang="en-US" sz="1700" b="0" dirty="0">
                <a:solidFill>
                  <a:srgbClr val="262626"/>
                </a:solidFill>
                <a:latin typeface="Consolas" panose="020B0609020204030204" pitchFamily="49" charset="0"/>
              </a:rPr>
              <a:t>=</a:t>
            </a:r>
            <a:r>
              <a:rPr lang="en-US" sz="1700" b="0" dirty="0" err="1">
                <a:solidFill>
                  <a:srgbClr val="262626"/>
                </a:solidFill>
                <a:latin typeface="Consolas" panose="020B0609020204030204" pitchFamily="49" charset="0"/>
              </a:rPr>
              <a:t>val_dataset</a:t>
            </a:r>
            <a:r>
              <a:rPr lang="en-US" sz="1800" b="0" dirty="0">
                <a:solidFill>
                  <a:srgbClr val="262626"/>
                </a:solidFill>
                <a:latin typeface="Courier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8C9C6A3F-C58F-4C93-A0FF-FAD4D5865D4E}"/>
              </a:ext>
            </a:extLst>
          </p:cNvPr>
          <p:cNvSpPr/>
          <p:nvPr/>
        </p:nvSpPr>
        <p:spPr>
          <a:xfrm>
            <a:off x="5796136" y="1060996"/>
            <a:ext cx="2722987" cy="667837"/>
          </a:xfrm>
          <a:prstGeom prst="borderCallout1">
            <a:avLst>
              <a:gd name="adj1" fmla="val 99104"/>
              <a:gd name="adj2" fmla="val 46957"/>
              <a:gd name="adj3" fmla="val 211462"/>
              <a:gd name="adj4" fmla="val 215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Dropout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values</a:t>
            </a:r>
            <a:r>
              <a:rPr lang="nl-NL" dirty="0">
                <a:solidFill>
                  <a:schemeClr val="bg1"/>
                </a:solidFill>
              </a:rPr>
              <a:t> of state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2F5C6361-C743-4653-8BF2-8F9C059676A5}"/>
              </a:ext>
            </a:extLst>
          </p:cNvPr>
          <p:cNvSpPr/>
          <p:nvPr/>
        </p:nvSpPr>
        <p:spPr>
          <a:xfrm>
            <a:off x="5664689" y="2774434"/>
            <a:ext cx="3194911" cy="945965"/>
          </a:xfrm>
          <a:prstGeom prst="borderCallout1">
            <a:avLst>
              <a:gd name="adj1" fmla="val 52078"/>
              <a:gd name="adj2" fmla="val -1430"/>
              <a:gd name="adj3" fmla="val 13505"/>
              <a:gd name="adj4" fmla="val -2833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False</a:t>
            </a:r>
            <a:r>
              <a:rPr lang="nl-NL" dirty="0">
                <a:solidFill>
                  <a:schemeClr val="bg1"/>
                </a:solidFill>
              </a:rPr>
              <a:t>: return </a:t>
            </a:r>
            <a:r>
              <a:rPr lang="nl-NL" dirty="0" err="1">
                <a:solidFill>
                  <a:schemeClr val="bg1"/>
                </a:solidFill>
              </a:rPr>
              <a:t>only</a:t>
            </a:r>
            <a:r>
              <a:rPr lang="nl-NL" dirty="0">
                <a:solidFill>
                  <a:schemeClr val="bg1"/>
                </a:solidFill>
              </a:rPr>
              <a:t> last output</a:t>
            </a:r>
          </a:p>
          <a:p>
            <a:pPr algn="ctr"/>
            <a:r>
              <a:rPr lang="nl-NL" dirty="0">
                <a:solidFill>
                  <a:schemeClr val="bg1"/>
                </a:solidFill>
              </a:rPr>
              <a:t>True: return output </a:t>
            </a:r>
            <a:r>
              <a:rPr lang="nl-NL" dirty="0" err="1">
                <a:solidFill>
                  <a:schemeClr val="bg1"/>
                </a:solidFill>
              </a:rPr>
              <a:t>sequence</a:t>
            </a:r>
            <a:r>
              <a:rPr lang="nl-NL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7F66CD71-B823-ABE4-1B14-7E0A8C6AE4FB}"/>
              </a:ext>
            </a:extLst>
          </p:cNvPr>
          <p:cNvSpPr/>
          <p:nvPr/>
        </p:nvSpPr>
        <p:spPr>
          <a:xfrm>
            <a:off x="6005164" y="4752949"/>
            <a:ext cx="2513959" cy="667837"/>
          </a:xfrm>
          <a:prstGeom prst="borderCallout1">
            <a:avLst>
              <a:gd name="adj1" fmla="val 8441"/>
              <a:gd name="adj2" fmla="val 754"/>
              <a:gd name="adj3" fmla="val -202997"/>
              <a:gd name="adj4" fmla="val -5879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Dropout</a:t>
            </a:r>
            <a:r>
              <a:rPr lang="nl-NL" dirty="0">
                <a:solidFill>
                  <a:schemeClr val="bg1"/>
                </a:solidFill>
              </a:rPr>
              <a:t> output of LSTM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46441B76-885D-27C0-672E-D8B15CFA323E}"/>
              </a:ext>
            </a:extLst>
          </p:cNvPr>
          <p:cNvSpPr/>
          <p:nvPr/>
        </p:nvSpPr>
        <p:spPr>
          <a:xfrm>
            <a:off x="1074610" y="5585650"/>
            <a:ext cx="2513959" cy="667837"/>
          </a:xfrm>
          <a:prstGeom prst="borderCallout1">
            <a:avLst>
              <a:gd name="adj1" fmla="val -287601"/>
              <a:gd name="adj2" fmla="val 13533"/>
              <a:gd name="adj3" fmla="val 532"/>
              <a:gd name="adj4" fmla="val 215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bg1"/>
                </a:solidFill>
              </a:rPr>
              <a:t>Dense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layer</a:t>
            </a:r>
            <a:r>
              <a:rPr lang="nl-NL" dirty="0">
                <a:solidFill>
                  <a:schemeClr val="bg1"/>
                </a:solidFill>
              </a:rPr>
              <a:t> on top </a:t>
            </a:r>
            <a:r>
              <a:rPr lang="nl-NL" dirty="0" err="1">
                <a:solidFill>
                  <a:schemeClr val="bg1"/>
                </a:solidFill>
              </a:rPr>
              <a:t>to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compute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final</a:t>
            </a:r>
            <a:r>
              <a:rPr lang="nl-NL" dirty="0">
                <a:solidFill>
                  <a:schemeClr val="bg1"/>
                </a:solidFill>
              </a:rPr>
              <a:t> output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736957F3-6DD9-F2EF-0395-5CF7BF62DDE2}"/>
              </a:ext>
            </a:extLst>
          </p:cNvPr>
          <p:cNvSpPr/>
          <p:nvPr/>
        </p:nvSpPr>
        <p:spPr>
          <a:xfrm>
            <a:off x="574844" y="1501229"/>
            <a:ext cx="2895518" cy="448808"/>
          </a:xfrm>
          <a:prstGeom prst="borderCallout1">
            <a:avLst>
              <a:gd name="adj1" fmla="val 104655"/>
              <a:gd name="adj2" fmla="val 8618"/>
              <a:gd name="adj3" fmla="val 233355"/>
              <a:gd name="adj4" fmla="val 27109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/>
                </a:solidFill>
              </a:rPr>
              <a:t>LSTM </a:t>
            </a:r>
            <a:r>
              <a:rPr lang="nl-NL" dirty="0" err="1">
                <a:solidFill>
                  <a:schemeClr val="bg1"/>
                </a:solidFill>
              </a:rPr>
              <a:t>layer</a:t>
            </a:r>
            <a:r>
              <a:rPr lang="nl-NL" dirty="0">
                <a:solidFill>
                  <a:schemeClr val="bg1"/>
                </a:solidFill>
              </a:rPr>
              <a:t> </a:t>
            </a:r>
            <a:r>
              <a:rPr lang="nl-NL" dirty="0" err="1">
                <a:solidFill>
                  <a:schemeClr val="bg1"/>
                </a:solidFill>
              </a:rPr>
              <a:t>with</a:t>
            </a:r>
            <a:r>
              <a:rPr lang="nl-NL" dirty="0">
                <a:solidFill>
                  <a:schemeClr val="bg1"/>
                </a:solidFill>
              </a:rPr>
              <a:t> 32 </a:t>
            </a:r>
            <a:r>
              <a:rPr lang="nl-NL" dirty="0" err="1">
                <a:solidFill>
                  <a:schemeClr val="bg1"/>
                </a:solidFill>
              </a:rPr>
              <a:t>nodes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4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Finetuning RNNs: deeper network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Stacking recurrent layers</a:t>
            </a:r>
          </a:p>
          <a:p>
            <a:pPr lvl="1" indent="0">
              <a:buNone/>
            </a:pPr>
            <a:r>
              <a:rPr lang="en-US" sz="1800" dirty="0">
                <a:latin typeface="Arial (Body)" charset="0"/>
              </a:rPr>
              <a:t>	Pass all information from one layer to the next:</a:t>
            </a:r>
          </a:p>
          <a:p>
            <a:pPr lvl="1" indent="0">
              <a:buNone/>
            </a:pPr>
            <a:endParaRPr lang="en-US" sz="1800" dirty="0">
              <a:latin typeface="Arial (Body)" charset="0"/>
            </a:endParaRPr>
          </a:p>
          <a:p>
            <a:pPr lvl="1" indent="0">
              <a:buNone/>
            </a:pPr>
            <a:r>
              <a:rPr lang="en-US" sz="1700" dirty="0" err="1">
                <a:solidFill>
                  <a:srgbClr val="262626"/>
                </a:solidFill>
                <a:latin typeface="Consolas" panose="020B0609020204030204" pitchFamily="49" charset="0"/>
              </a:rPr>
              <a:t>model.add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262626"/>
                </a:solidFill>
                <a:latin typeface="Consolas" panose="020B0609020204030204" pitchFamily="49" charset="0"/>
              </a:rPr>
              <a:t>layers.LSTM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rgbClr val="262626"/>
                </a:solidFill>
                <a:latin typeface="Consolas" panose="020B0609020204030204" pitchFamily="49" charset="0"/>
              </a:rPr>
              <a:t>recurrent_dropout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=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0.25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,</a:t>
            </a:r>
            <a:b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	</a:t>
            </a:r>
            <a:r>
              <a:rPr lang="en-US" sz="1700" b="1" dirty="0" err="1">
                <a:solidFill>
                  <a:srgbClr val="262626"/>
                </a:solidFill>
                <a:latin typeface="Consolas" panose="020B0609020204030204" pitchFamily="49" charset="0"/>
              </a:rPr>
              <a:t>return_sequences</a:t>
            </a:r>
            <a:r>
              <a:rPr lang="en-US" sz="1700" b="1" dirty="0">
                <a:solidFill>
                  <a:srgbClr val="262626"/>
                </a:solidFill>
                <a:latin typeface="Consolas" panose="020B0609020204030204" pitchFamily="49" charset="0"/>
              </a:rPr>
              <a:t>=True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)</a:t>
            </a:r>
          </a:p>
          <a:p>
            <a:pPr lvl="1" indent="0">
              <a:buNone/>
            </a:pPr>
            <a:r>
              <a:rPr lang="en-US" sz="1700" dirty="0" err="1">
                <a:solidFill>
                  <a:srgbClr val="262626"/>
                </a:solidFill>
                <a:latin typeface="Consolas" panose="020B0609020204030204" pitchFamily="49" charset="0"/>
              </a:rPr>
              <a:t>model.add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262626"/>
                </a:solidFill>
                <a:latin typeface="Consolas" panose="020B0609020204030204" pitchFamily="49" charset="0"/>
              </a:rPr>
              <a:t>layers.LSTM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rgbClr val="262626"/>
                </a:solidFill>
                <a:latin typeface="Consolas" panose="020B0609020204030204" pitchFamily="49" charset="0"/>
              </a:rPr>
              <a:t>recurrent_dropout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=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0.25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,</a:t>
            </a:r>
            <a:b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	</a:t>
            </a:r>
            <a:r>
              <a:rPr lang="en-US" sz="1700" b="1" dirty="0" err="1">
                <a:solidFill>
                  <a:srgbClr val="262626"/>
                </a:solidFill>
                <a:latin typeface="Consolas" panose="020B0609020204030204" pitchFamily="49" charset="0"/>
              </a:rPr>
              <a:t>return_sequences</a:t>
            </a:r>
            <a:r>
              <a:rPr lang="en-US" sz="1700" b="1" dirty="0">
                <a:solidFill>
                  <a:srgbClr val="262626"/>
                </a:solidFill>
                <a:latin typeface="Consolas" panose="020B0609020204030204" pitchFamily="49" charset="0"/>
              </a:rPr>
              <a:t>=True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)</a:t>
            </a:r>
          </a:p>
          <a:p>
            <a:pPr lvl="1" indent="0">
              <a:buNone/>
            </a:pPr>
            <a:r>
              <a:rPr lang="en-US" sz="1700" dirty="0" err="1">
                <a:solidFill>
                  <a:srgbClr val="262626"/>
                </a:solidFill>
                <a:latin typeface="Consolas" panose="020B0609020204030204" pitchFamily="49" charset="0"/>
              </a:rPr>
              <a:t>model.add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262626"/>
                </a:solidFill>
                <a:latin typeface="Consolas" panose="020B0609020204030204" pitchFamily="49" charset="0"/>
              </a:rPr>
              <a:t>layers.LSTM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, </a:t>
            </a:r>
            <a:r>
              <a:rPr lang="en-US" sz="1700" dirty="0" err="1">
                <a:solidFill>
                  <a:srgbClr val="262626"/>
                </a:solidFill>
                <a:latin typeface="Consolas" panose="020B0609020204030204" pitchFamily="49" charset="0"/>
              </a:rPr>
              <a:t>recurrent_dropout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=</a:t>
            </a:r>
            <a:r>
              <a:rPr lang="en-US" sz="17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0.25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,</a:t>
            </a:r>
            <a:b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</a:b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	</a:t>
            </a:r>
            <a:r>
              <a:rPr lang="en-US" sz="1700" dirty="0" err="1">
                <a:solidFill>
                  <a:srgbClr val="262626"/>
                </a:solidFill>
                <a:latin typeface="Consolas" panose="020B0609020204030204" pitchFamily="49" charset="0"/>
              </a:rPr>
              <a:t>return_sequences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=False)</a:t>
            </a:r>
          </a:p>
          <a:p>
            <a:pPr lvl="1" indent="0">
              <a:buNone/>
            </a:pPr>
            <a:endParaRPr lang="en-US" sz="1800" dirty="0">
              <a:solidFill>
                <a:srgbClr val="262626"/>
              </a:solidFill>
              <a:latin typeface="Courier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Disadvantage?</a:t>
            </a:r>
          </a:p>
          <a:p>
            <a:pPr lvl="1" indent="0">
              <a:buNone/>
            </a:pPr>
            <a:r>
              <a:rPr lang="en-US" sz="1800" dirty="0">
                <a:latin typeface="Arial (Body)" charset="0"/>
              </a:rPr>
              <a:t>	even more parameters </a:t>
            </a:r>
            <a:r>
              <a:rPr lang="en-US" sz="1800" dirty="0">
                <a:latin typeface="Arial (Body)" charset="0"/>
                <a:sym typeface="Wingdings" panose="05000000000000000000" pitchFamily="2" charset="2"/>
              </a:rPr>
              <a:t> even more overfitting</a:t>
            </a:r>
            <a:endParaRPr lang="en-US" sz="1800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1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8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BCD1128-0273-40E7-A208-348C60827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372" y="3501007"/>
            <a:ext cx="3650637" cy="32204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Finetuning RNNs: bidirectional RNN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001416" y="1628800"/>
            <a:ext cx="7858184" cy="4824536"/>
          </a:xfrm>
        </p:spPr>
        <p:txBody>
          <a:bodyPr>
            <a:norm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Process sequence in both directions</a:t>
            </a:r>
          </a:p>
          <a:p>
            <a:pPr lvl="1" indent="0">
              <a:buNone/>
            </a:pPr>
            <a:r>
              <a:rPr lang="en-US" sz="1800" dirty="0">
                <a:solidFill>
                  <a:srgbClr val="262626"/>
                </a:solidFill>
                <a:latin typeface="Courier"/>
                <a:sym typeface="Wingdings" panose="05000000000000000000" pitchFamily="2" charset="2"/>
              </a:rPr>
              <a:t>	</a:t>
            </a:r>
            <a:br>
              <a:rPr lang="en-US" sz="1800" dirty="0">
                <a:solidFill>
                  <a:srgbClr val="262626"/>
                </a:solidFill>
                <a:latin typeface="Courier"/>
                <a:sym typeface="Wingdings" panose="05000000000000000000" pitchFamily="2" charset="2"/>
              </a:rPr>
            </a:br>
            <a:r>
              <a:rPr lang="en-US" sz="1800" dirty="0">
                <a:solidFill>
                  <a:srgbClr val="262626"/>
                </a:solidFill>
                <a:latin typeface="Courier"/>
                <a:sym typeface="Wingdings" panose="05000000000000000000" pitchFamily="2" charset="2"/>
              </a:rPr>
              <a:t>		</a:t>
            </a:r>
            <a:r>
              <a:rPr lang="en-US" sz="1800" dirty="0">
                <a:latin typeface="Arial (Body)" charset="0"/>
                <a:sym typeface="Wingdings" panose="05000000000000000000" pitchFamily="2" charset="2"/>
              </a:rPr>
              <a:t>[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10, 11, 13, 12, 14, 15, 21, 23, 22</a:t>
            </a:r>
            <a:r>
              <a:rPr lang="en-US" sz="1800" dirty="0">
                <a:latin typeface="Arial (Body)" charset="0"/>
                <a:sym typeface="Wingdings" panose="05000000000000000000" pitchFamily="2" charset="2"/>
              </a:rPr>
              <a:t>]</a:t>
            </a:r>
          </a:p>
          <a:p>
            <a:pPr lvl="1" indent="0">
              <a:buNone/>
            </a:pPr>
            <a:endParaRPr lang="en-US" sz="1800" dirty="0">
              <a:solidFill>
                <a:srgbClr val="262626"/>
              </a:solidFill>
              <a:latin typeface="Courier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rgbClr val="262626"/>
                </a:solidFill>
                <a:latin typeface="Consolas" panose="020B0609020204030204" pitchFamily="49" charset="0"/>
              </a:rPr>
              <a:t>layers.Bidirectional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262626"/>
                </a:solidFill>
                <a:latin typeface="Consolas" panose="020B0609020204030204" pitchFamily="49" charset="0"/>
              </a:rPr>
              <a:t>layers.LSTM</a:t>
            </a:r>
            <a:r>
              <a:rPr lang="en-US" sz="1700" dirty="0">
                <a:solidFill>
                  <a:srgbClr val="262626"/>
                </a:solidFill>
                <a:latin typeface="Consolas" panose="020B0609020204030204" pitchFamily="49" charset="0"/>
              </a:rPr>
              <a:t>(16))(inputs)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>
              <a:latin typeface="Arial (Body)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Useful?</a:t>
            </a:r>
          </a:p>
          <a:p>
            <a:pPr marL="91440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If sequence could be </a:t>
            </a:r>
            <a:br>
              <a:rPr lang="en-US" sz="2000" dirty="0">
                <a:latin typeface="Arial (Body)" charset="0"/>
              </a:rPr>
            </a:br>
            <a:r>
              <a:rPr lang="en-US" sz="2000" dirty="0">
                <a:latin typeface="Arial (Body)" charset="0"/>
              </a:rPr>
              <a:t>reversed (e.g. text)</a:t>
            </a:r>
          </a:p>
          <a:p>
            <a:pPr marL="91440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Not if last timesteps</a:t>
            </a:r>
            <a:br>
              <a:rPr lang="en-US" sz="2000" dirty="0">
                <a:latin typeface="Arial (Body)" charset="0"/>
              </a:rPr>
            </a:br>
            <a:r>
              <a:rPr lang="en-US" sz="2000" dirty="0">
                <a:latin typeface="Arial (Body)" charset="0"/>
              </a:rPr>
              <a:t>are </a:t>
            </a:r>
            <a:r>
              <a:rPr lang="en-US" sz="2000">
                <a:latin typeface="Arial (Body)" charset="0"/>
              </a:rPr>
              <a:t>most important</a:t>
            </a:r>
            <a:endParaRPr lang="en-US" sz="1800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1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E3027F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3003A4-CD1F-8209-88F3-C18320E296DE}"/>
              </a:ext>
            </a:extLst>
          </p:cNvPr>
          <p:cNvCxnSpPr/>
          <p:nvPr/>
        </p:nvCxnSpPr>
        <p:spPr>
          <a:xfrm>
            <a:off x="2051720" y="2204864"/>
            <a:ext cx="4674518" cy="0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94D50C-DDEB-4338-42E3-85BD678FFFC4}"/>
              </a:ext>
            </a:extLst>
          </p:cNvPr>
          <p:cNvCxnSpPr>
            <a:cxnSpLocks/>
          </p:cNvCxnSpPr>
          <p:nvPr/>
        </p:nvCxnSpPr>
        <p:spPr>
          <a:xfrm flipH="1">
            <a:off x="2051720" y="2780928"/>
            <a:ext cx="4674518" cy="0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96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729200" cy="4422924"/>
          </a:xfrm>
        </p:spPr>
        <p:txBody>
          <a:bodyPr>
            <a:norm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(Body)" charset="0"/>
              </a:rPr>
              <a:t>Until now: variables – values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  <a:sym typeface="Wingdings" panose="05000000000000000000" pitchFamily="2" charset="2"/>
              </a:rPr>
              <a:t>Variables not ordered</a:t>
            </a:r>
            <a:endParaRPr lang="en-US" dirty="0">
              <a:latin typeface="Arial (Body)" charset="0"/>
            </a:endParaRP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[temperature, humidity, fertilizer</a:t>
            </a:r>
            <a:r>
              <a:rPr lang="en-US" dirty="0">
                <a:latin typeface="Arial (Body)" charset="0"/>
              </a:rPr>
              <a:t>] </a:t>
            </a:r>
            <a:r>
              <a:rPr lang="en-US" dirty="0">
                <a:latin typeface="Arial (Body)" charset="0"/>
                <a:sym typeface="Wingdings" panose="05000000000000000000" pitchFamily="2" charset="2"/>
              </a:rPr>
              <a:t>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plant</a:t>
            </a:r>
            <a:r>
              <a:rPr lang="en-US" dirty="0">
                <a:latin typeface="Arial (Body)" charset="0"/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growth</a:t>
            </a:r>
          </a:p>
          <a:p>
            <a:pPr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(Body)" charset="0"/>
                <a:sym typeface="Wingdings" panose="05000000000000000000" pitchFamily="2" charset="2"/>
              </a:rPr>
              <a:t>Sequence: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  <a:sym typeface="Wingdings" panose="05000000000000000000" pitchFamily="2" charset="2"/>
              </a:rPr>
              <a:t>Ordered values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  <a:sym typeface="Wingdings" panose="05000000000000000000" pitchFamily="2" charset="2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I, see, a, black, cat</a:t>
            </a:r>
            <a:r>
              <a:rPr lang="en-US" dirty="0">
                <a:latin typeface="Arial (Body)" charset="0"/>
                <a:sym typeface="Wingdings" panose="05000000000000000000" pitchFamily="2" charset="2"/>
              </a:rPr>
              <a:t>]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  <a:sym typeface="Wingdings" panose="05000000000000000000" pitchFamily="2" charset="2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10°, 11°, 13°, 12°, 14°, 15°</a:t>
            </a:r>
            <a:r>
              <a:rPr lang="en-US" dirty="0">
                <a:latin typeface="Arial (Body)" charset="0"/>
                <a:sym typeface="Wingdings" panose="05000000000000000000" pitchFamily="2" charset="2"/>
              </a:rPr>
              <a:t>]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US" sz="26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82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Finetuning RNNs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dirty="0">
                <a:latin typeface="Arial (Body)" charset="0"/>
              </a:rPr>
              <a:t>Further things to try: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Longer/shorter sequences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Different sampling rate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GRU instead of LSTM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More/less nodes per layer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More dense layers</a:t>
            </a:r>
          </a:p>
          <a:p>
            <a:pPr lvl="2" indent="0">
              <a:buNone/>
            </a:pPr>
            <a:endParaRPr lang="en-US" sz="2000" dirty="0">
              <a:latin typeface="Arial (Body)" charset="0"/>
            </a:endParaRPr>
          </a:p>
          <a:p>
            <a:pPr lvl="1" indent="0">
              <a:buNone/>
            </a:pPr>
            <a:r>
              <a:rPr lang="en-US" i="1" dirty="0">
                <a:latin typeface="Arial (Body)" charset="0"/>
              </a:rPr>
              <a:t>But remember Occam’s razor: simpler is usually better!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6146" name="Picture 2" descr="Fine-tuning XGBoost in Python like a boss | by Félix Revert | Towards Data  Science">
            <a:extLst>
              <a:ext uri="{FF2B5EF4-FFF2-40B4-BE49-F238E27FC236}">
                <a16:creationId xmlns:a16="http://schemas.microsoft.com/office/drawing/2014/main" id="{973924F6-14EC-4661-984A-3799CFA50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53331"/>
            <a:ext cx="3419872" cy="213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526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/>
              <a:t>home message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628800"/>
            <a:ext cx="7444800" cy="4824536"/>
          </a:xfrm>
        </p:spPr>
        <p:txBody>
          <a:bodyPr>
            <a:normAutofit fontScale="77500" lnSpcReduction="20000"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 (Body)" charset="0"/>
              </a:rPr>
              <a:t>Preprocessing</a:t>
            </a:r>
          </a:p>
          <a:p>
            <a:pPr marL="914400" lvl="2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 (Body)" charset="0"/>
              </a:rPr>
              <a:t>sequence </a:t>
            </a:r>
            <a:r>
              <a:rPr lang="en-US" sz="2300" dirty="0">
                <a:latin typeface="Arial (Body)" charset="0"/>
                <a:sym typeface="Wingdings" panose="05000000000000000000" pitchFamily="2" charset="2"/>
              </a:rPr>
              <a:t> samples</a:t>
            </a:r>
            <a:br>
              <a:rPr lang="en-US" sz="2300" dirty="0">
                <a:latin typeface="Arial (Body)" charset="0"/>
                <a:sym typeface="Wingdings" panose="05000000000000000000" pitchFamily="2" charset="2"/>
              </a:rPr>
            </a:br>
            <a:endParaRPr lang="en-US" sz="2300" dirty="0">
              <a:latin typeface="Arial (Body)" charset="0"/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 (Body)" charset="0"/>
                <a:sym typeface="Wingdings" panose="05000000000000000000" pitchFamily="2" charset="2"/>
              </a:rPr>
              <a:t>Dense model, 1D convnet</a:t>
            </a:r>
          </a:p>
          <a:p>
            <a:pPr marL="914400" lvl="2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 (Body)" charset="0"/>
                <a:sym typeface="Wingdings" panose="05000000000000000000" pitchFamily="2" charset="2"/>
              </a:rPr>
              <a:t>Order lost</a:t>
            </a:r>
            <a:br>
              <a:rPr lang="en-US" sz="2300" dirty="0">
                <a:latin typeface="Arial (Body)" charset="0"/>
                <a:sym typeface="Wingdings" panose="05000000000000000000" pitchFamily="2" charset="2"/>
              </a:rPr>
            </a:br>
            <a:endParaRPr lang="en-US" sz="2300" dirty="0">
              <a:latin typeface="Arial (Body)" charset="0"/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 (Body)" charset="0"/>
                <a:sym typeface="Wingdings" panose="05000000000000000000" pitchFamily="2" charset="2"/>
              </a:rPr>
              <a:t>RNN</a:t>
            </a:r>
          </a:p>
          <a:p>
            <a:pPr marL="914400" lvl="2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 (Body)" charset="0"/>
                <a:sym typeface="Wingdings" panose="05000000000000000000" pitchFamily="2" charset="2"/>
              </a:rPr>
              <a:t>Process sequence step-by-step</a:t>
            </a:r>
          </a:p>
          <a:p>
            <a:pPr marL="914400" lvl="2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 (Body)" charset="0"/>
                <a:sym typeface="Wingdings" panose="05000000000000000000" pitchFamily="2" charset="2"/>
              </a:rPr>
              <a:t>State ‘memorizes’ previous timesteps </a:t>
            </a:r>
          </a:p>
          <a:p>
            <a:pPr marL="914400" lvl="2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 (Body)" charset="0"/>
                <a:sym typeface="Wingdings" panose="05000000000000000000" pitchFamily="2" charset="2"/>
              </a:rPr>
              <a:t>Input: value at time t, output time t-1</a:t>
            </a:r>
          </a:p>
          <a:p>
            <a:pPr marL="914400" lvl="2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 (Body)" charset="0"/>
                <a:sym typeface="Wingdings" panose="05000000000000000000" pitchFamily="2" charset="2"/>
              </a:rPr>
              <a:t>Output: output time t</a:t>
            </a:r>
            <a:br>
              <a:rPr lang="en-US" sz="2300" dirty="0">
                <a:latin typeface="Arial (Body)" charset="0"/>
                <a:sym typeface="Wingdings" panose="05000000000000000000" pitchFamily="2" charset="2"/>
              </a:rPr>
            </a:br>
            <a:endParaRPr lang="en-US" sz="2300" dirty="0">
              <a:latin typeface="Arial (Body)" charset="0"/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 (Body)" charset="0"/>
                <a:sym typeface="Wingdings" panose="05000000000000000000" pitchFamily="2" charset="2"/>
              </a:rPr>
              <a:t>Types of RNN’s</a:t>
            </a:r>
          </a:p>
          <a:p>
            <a:pPr marL="914400" lvl="2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 (Body)" charset="0"/>
                <a:sym typeface="Wingdings" panose="05000000000000000000" pitchFamily="2" charset="2"/>
              </a:rPr>
              <a:t>(</a:t>
            </a:r>
            <a:r>
              <a:rPr lang="en-US" sz="2300" dirty="0" err="1">
                <a:latin typeface="Arial (Body)" charset="0"/>
                <a:sym typeface="Wingdings" panose="05000000000000000000" pitchFamily="2" charset="2"/>
              </a:rPr>
              <a:t>SimpleRNN</a:t>
            </a:r>
            <a:r>
              <a:rPr lang="en-US" sz="2300" dirty="0">
                <a:latin typeface="Arial (Body)" charset="0"/>
                <a:sym typeface="Wingdings" panose="05000000000000000000" pitchFamily="2" charset="2"/>
              </a:rPr>
              <a:t>)</a:t>
            </a:r>
          </a:p>
          <a:p>
            <a:pPr marL="914400" lvl="2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 (Body)" charset="0"/>
                <a:sym typeface="Wingdings" panose="05000000000000000000" pitchFamily="2" charset="2"/>
              </a:rPr>
              <a:t>LSTM</a:t>
            </a:r>
          </a:p>
          <a:p>
            <a:pPr marL="914400" lvl="2" indent="-285750">
              <a:buFont typeface="Arial" panose="020B0604020202020204" pitchFamily="34" charset="0"/>
              <a:buChar char="•"/>
            </a:pPr>
            <a:r>
              <a:rPr lang="en-US" sz="2300" dirty="0">
                <a:latin typeface="Arial (Body)" charset="0"/>
                <a:sym typeface="Wingdings" panose="05000000000000000000" pitchFamily="2" charset="2"/>
              </a:rPr>
              <a:t>GRU</a:t>
            </a:r>
            <a:endParaRPr lang="en-US" dirty="0">
              <a:latin typeface="Arial (Body)" charset="0"/>
            </a:endParaRPr>
          </a:p>
          <a:p>
            <a:pPr marL="914400" lvl="2" indent="-285750">
              <a:buFont typeface="Arial" panose="020B0604020202020204" pitchFamily="34" charset="0"/>
              <a:buChar char="•"/>
            </a:pPr>
            <a:endParaRPr lang="en-US" sz="2000" dirty="0">
              <a:latin typeface="Arial (Body)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1026" name="Picture 2" descr="2 Ways to Mark All Text Messages as Read on iPhone">
            <a:extLst>
              <a:ext uri="{FF2B5EF4-FFF2-40B4-BE49-F238E27FC236}">
                <a16:creationId xmlns:a16="http://schemas.microsoft.com/office/drawing/2014/main" id="{CCB8CA35-11AB-4926-BBC7-ACACE1645F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5" t="11361" r="32990" b="28160"/>
          <a:stretch/>
        </p:blipFill>
        <p:spPr bwMode="auto">
          <a:xfrm>
            <a:off x="6084168" y="980728"/>
            <a:ext cx="252028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96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sequence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114354" y="1700808"/>
            <a:ext cx="7745246" cy="4752528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sz="2800" dirty="0">
                <a:latin typeface="Arial (Body)" charset="0"/>
              </a:rPr>
              <a:t>Time series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Time vs value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Examples: weather, infections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Periodicity/seasonality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26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4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1028" name="Picture 4" descr="Daily temperature data. | Download Scientific Diagram">
            <a:extLst>
              <a:ext uri="{FF2B5EF4-FFF2-40B4-BE49-F238E27FC236}">
                <a16:creationId xmlns:a16="http://schemas.microsoft.com/office/drawing/2014/main" id="{5C7B03C9-1BC7-4168-8CAE-940DE0667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814331"/>
            <a:ext cx="4282317" cy="257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189214-0644-40D6-B57A-123E02462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969027"/>
            <a:ext cx="36480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9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5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1026" name="Picture 2" descr="End of Day Stock Prices">
            <a:extLst>
              <a:ext uri="{FF2B5EF4-FFF2-40B4-BE49-F238E27FC236}">
                <a16:creationId xmlns:a16="http://schemas.microsoft.com/office/drawing/2014/main" id="{952B1800-ECD9-4EE4-8301-BE8C49B8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1593920"/>
            <a:ext cx="2131268" cy="126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ED8A9A-AFEF-4E28-81E9-6691588AD11D}"/>
              </a:ext>
            </a:extLst>
          </p:cNvPr>
          <p:cNvSpPr txBox="1"/>
          <p:nvPr/>
        </p:nvSpPr>
        <p:spPr>
          <a:xfrm>
            <a:off x="827584" y="290981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</a:t>
            </a:r>
            <a:r>
              <a:rPr lang="en-US" dirty="0" err="1">
                <a:solidFill>
                  <a:schemeClr val="bg1"/>
                </a:solidFill>
              </a:rPr>
              <a:t>Stock</a:t>
            </a:r>
            <a:r>
              <a:rPr lang="en-US" dirty="0">
                <a:solidFill>
                  <a:schemeClr val="bg1"/>
                </a:solidFill>
              </a:rPr>
              <a:t> prices</a:t>
            </a:r>
            <a:endParaRPr lang="en-US" dirty="0"/>
          </a:p>
        </p:txBody>
      </p:sp>
      <p:pic>
        <p:nvPicPr>
          <p:cNvPr id="6" name="Picture 4" descr="From Twitter to Traffic Predictor">
            <a:extLst>
              <a:ext uri="{FF2B5EF4-FFF2-40B4-BE49-F238E27FC236}">
                <a16:creationId xmlns:a16="http://schemas.microsoft.com/office/drawing/2014/main" id="{15096AAE-C9BC-4B0E-B6EC-B6C578ACF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80" y="3545337"/>
            <a:ext cx="3160190" cy="210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5388D2-F5D7-463B-8370-6F08BC1F0E99}"/>
              </a:ext>
            </a:extLst>
          </p:cNvPr>
          <p:cNvSpPr txBox="1"/>
          <p:nvPr/>
        </p:nvSpPr>
        <p:spPr>
          <a:xfrm>
            <a:off x="846055" y="5733659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</a:t>
            </a:r>
            <a:r>
              <a:rPr lang="en-US" dirty="0" err="1">
                <a:solidFill>
                  <a:schemeClr val="bg1"/>
                </a:solidFill>
              </a:rPr>
              <a:t>Traffic</a:t>
            </a:r>
            <a:endParaRPr lang="en-US" dirty="0"/>
          </a:p>
        </p:txBody>
      </p:sp>
      <p:pic>
        <p:nvPicPr>
          <p:cNvPr id="1030" name="Picture 6" descr="Sales support | High Demand Brands">
            <a:extLst>
              <a:ext uri="{FF2B5EF4-FFF2-40B4-BE49-F238E27FC236}">
                <a16:creationId xmlns:a16="http://schemas.microsoft.com/office/drawing/2014/main" id="{D09B40F9-BF87-4204-B0F4-F5ECD4FDAF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5" r="22438"/>
          <a:stretch/>
        </p:blipFill>
        <p:spPr bwMode="auto">
          <a:xfrm>
            <a:off x="3688683" y="1173070"/>
            <a:ext cx="2627060" cy="176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pulation of Netherlands 2050 - PopulationPyramid.net">
            <a:extLst>
              <a:ext uri="{FF2B5EF4-FFF2-40B4-BE49-F238E27FC236}">
                <a16:creationId xmlns:a16="http://schemas.microsoft.com/office/drawing/2014/main" id="{18FBD889-6B79-4A51-85B7-9D3FE0A39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259" y="3068960"/>
            <a:ext cx="3816424" cy="385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emography of the Netherlands - Wikipedia">
            <a:extLst>
              <a:ext uri="{FF2B5EF4-FFF2-40B4-BE49-F238E27FC236}">
                <a16:creationId xmlns:a16="http://schemas.microsoft.com/office/drawing/2014/main" id="{CEEFA3B0-043B-4D41-8FD5-6D72AA941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28" y="1054278"/>
            <a:ext cx="3037334" cy="393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040E52-7F78-429C-922D-08E071F8305E}"/>
              </a:ext>
            </a:extLst>
          </p:cNvPr>
          <p:cNvSpPr txBox="1"/>
          <p:nvPr/>
        </p:nvSpPr>
        <p:spPr>
          <a:xfrm>
            <a:off x="3557501" y="273378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</a:t>
            </a:r>
            <a:r>
              <a:rPr lang="en-US" dirty="0" err="1">
                <a:solidFill>
                  <a:schemeClr val="bg1"/>
                </a:solidFill>
              </a:rPr>
              <a:t>Sales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227150-22DD-459A-94AF-07FE37E1B8E8}"/>
              </a:ext>
            </a:extLst>
          </p:cNvPr>
          <p:cNvSpPr txBox="1"/>
          <p:nvPr/>
        </p:nvSpPr>
        <p:spPr>
          <a:xfrm>
            <a:off x="6856093" y="5149926"/>
            <a:ext cx="195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</a:t>
            </a:r>
            <a:r>
              <a:rPr lang="en-US" dirty="0" err="1">
                <a:solidFill>
                  <a:schemeClr val="bg1"/>
                </a:solidFill>
              </a:rPr>
              <a:t>Demographics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4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sequence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865312"/>
            <a:ext cx="7444800" cy="4588023"/>
          </a:xfrm>
        </p:spPr>
        <p:txBody>
          <a:bodyPr>
            <a:no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(Body)" charset="0"/>
              </a:rPr>
              <a:t>Non-timeseries sequence data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Text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Music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DNA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Event logs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18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6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2052" name="Picture 4" descr="This piece only has ONE note in it, but is still absolutely thrilling -  Classic FM">
            <a:extLst>
              <a:ext uri="{FF2B5EF4-FFF2-40B4-BE49-F238E27FC236}">
                <a16:creationId xmlns:a16="http://schemas.microsoft.com/office/drawing/2014/main" id="{60A7E1C6-E2FF-4132-B145-3F4E61DFE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08" y="4386096"/>
            <a:ext cx="4151784" cy="233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NA and the Genetic Code | CK-12 Foundation">
            <a:extLst>
              <a:ext uri="{FF2B5EF4-FFF2-40B4-BE49-F238E27FC236}">
                <a16:creationId xmlns:a16="http://schemas.microsoft.com/office/drawing/2014/main" id="{2513D8DF-348E-4ABC-8463-87668EB43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449" y="868994"/>
            <a:ext cx="2771800" cy="585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1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processing tasks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422924"/>
          </a:xfrm>
        </p:spPr>
        <p:txBody>
          <a:bodyPr>
            <a:noAutofit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(Body)" charset="0"/>
              </a:rPr>
              <a:t>Forecasting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Tomorrow’s temperature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(Body)" charset="0"/>
              </a:rPr>
              <a:t>Classification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Language detection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(Body)" charset="0"/>
              </a:rPr>
              <a:t>Event detection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Detect hot words ‘</a:t>
            </a:r>
            <a:r>
              <a:rPr lang="en-US" i="1" dirty="0">
                <a:latin typeface="Arial (Body)" charset="0"/>
              </a:rPr>
              <a:t>Ok Google</a:t>
            </a:r>
            <a:r>
              <a:rPr lang="en-US" dirty="0">
                <a:latin typeface="Arial (Body)" charset="0"/>
              </a:rPr>
              <a:t>’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rial (Body)" charset="0"/>
              </a:rPr>
              <a:t>Anomaly detection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Hacking, machine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7</a:t>
            </a:fld>
            <a:endParaRPr lang="en-US">
              <a:solidFill>
                <a:srgbClr val="E3027F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1FD38E-A0B3-44C1-9324-CEBBF8CF1221}"/>
              </a:ext>
            </a:extLst>
          </p:cNvPr>
          <p:cNvSpPr/>
          <p:nvPr/>
        </p:nvSpPr>
        <p:spPr>
          <a:xfrm>
            <a:off x="971600" y="1700808"/>
            <a:ext cx="6336704" cy="1416661"/>
          </a:xfrm>
          <a:prstGeom prst="ellipse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54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preparation: from sequence to samples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715250" cy="4422924"/>
          </a:xfrm>
        </p:spPr>
        <p:txBody>
          <a:bodyPr>
            <a:normAutofit fontScale="55000" lnSpcReduction="20000"/>
          </a:bodyPr>
          <a:lstStyle/>
          <a:p>
            <a:pPr lvl="1" indent="0">
              <a:buNone/>
            </a:pPr>
            <a:r>
              <a:rPr lang="en-US" sz="3600" dirty="0">
                <a:latin typeface="Arial (Body)" charset="0"/>
              </a:rPr>
              <a:t>Daily max temperatures:	</a:t>
            </a:r>
            <a:br>
              <a:rPr lang="en-US" sz="3800" dirty="0">
                <a:latin typeface="Arial (Body)" charset="0"/>
              </a:rPr>
            </a:br>
            <a:r>
              <a:rPr lang="en-US" sz="3800" dirty="0">
                <a:latin typeface="Arial (Body)" charset="0"/>
              </a:rPr>
              <a:t>	</a:t>
            </a:r>
            <a:r>
              <a:rPr lang="en-US" sz="3300" dirty="0">
                <a:latin typeface="Arial (Body)" charset="0"/>
                <a:sym typeface="Wingdings" panose="05000000000000000000" pitchFamily="2" charset="2"/>
              </a:rPr>
              <a:t>[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10, 11, 13, 12, 14, 15, 21, 23, 22</a:t>
            </a:r>
            <a:r>
              <a:rPr lang="en-US" sz="3300" dirty="0">
                <a:latin typeface="Arial (Body)" charset="0"/>
                <a:sym typeface="Wingdings" panose="05000000000000000000" pitchFamily="2" charset="2"/>
              </a:rPr>
              <a:t>]</a:t>
            </a:r>
          </a:p>
          <a:p>
            <a:pPr lvl="1" indent="0">
              <a:buNone/>
            </a:pPr>
            <a:endParaRPr lang="en-US" sz="2200" dirty="0">
              <a:latin typeface="Arial (Body)" charset="0"/>
            </a:endParaRPr>
          </a:p>
          <a:p>
            <a:pPr lvl="1" indent="0">
              <a:buNone/>
            </a:pPr>
            <a:r>
              <a:rPr lang="en-US" sz="3600" dirty="0">
                <a:latin typeface="Arial (Body)" charset="0"/>
              </a:rPr>
              <a:t>Prepare input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 (Body)" charset="0"/>
              </a:rPr>
              <a:t>Sampling rate: 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3300" dirty="0">
                <a:latin typeface="Arial (Body)" charset="0"/>
              </a:rPr>
              <a:t>How often do you measure (every second, minute, day, …)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3300" dirty="0">
                <a:latin typeface="Arial (Body)" charset="0"/>
              </a:rPr>
              <a:t>Reduce sampling rate by taking every n</a:t>
            </a:r>
            <a:r>
              <a:rPr lang="en-US" sz="3300" baseline="30000" dirty="0">
                <a:latin typeface="Arial (Body)" charset="0"/>
              </a:rPr>
              <a:t>th</a:t>
            </a:r>
            <a:r>
              <a:rPr lang="en-US" sz="3300" dirty="0">
                <a:latin typeface="Arial (Body)" charset="0"/>
              </a:rPr>
              <a:t> value (or mean, max, min, or mode over n values)</a:t>
            </a:r>
          </a:p>
          <a:p>
            <a:pPr lvl="2" indent="0">
              <a:buNone/>
            </a:pPr>
            <a:endParaRPr lang="en-US" sz="3300" dirty="0">
              <a:latin typeface="Arial (Body)" charset="0"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 (Body)" charset="0"/>
              </a:rPr>
              <a:t>Sequence length: 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3300" dirty="0">
                <a:latin typeface="Arial (Body)" charset="0"/>
              </a:rPr>
              <a:t>Length of history used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3300" dirty="0">
                <a:latin typeface="Arial (Body)" charset="0"/>
              </a:rPr>
              <a:t>e.g. sequence length 3</a:t>
            </a:r>
            <a:br>
              <a:rPr lang="en-US" sz="3300" dirty="0">
                <a:latin typeface="Arial (Body)" charset="0"/>
              </a:rPr>
            </a:br>
            <a:r>
              <a:rPr lang="en-US" sz="3300" dirty="0">
                <a:latin typeface="Arial (Body)" charset="0"/>
                <a:sym typeface="Wingdings" panose="05000000000000000000" pitchFamily="2" charset="2"/>
              </a:rPr>
              <a:t>[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10, 11, 13],</a:t>
            </a:r>
            <a:r>
              <a:rPr lang="en-US" sz="3300" dirty="0">
                <a:latin typeface="Arial (Body)" charset="0"/>
                <a:sym typeface="Wingdings" panose="05000000000000000000" pitchFamily="2" charset="2"/>
              </a:rPr>
              <a:t> [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11, 13, 12],</a:t>
            </a:r>
            <a:r>
              <a:rPr lang="en-US" sz="3300" dirty="0">
                <a:latin typeface="Arial (Body)" charset="0"/>
                <a:sym typeface="Wingdings" panose="05000000000000000000" pitchFamily="2" charset="2"/>
              </a:rPr>
              <a:t> [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13, 12, 14],</a:t>
            </a:r>
            <a:r>
              <a:rPr lang="en-US" sz="3300" dirty="0">
                <a:latin typeface="Arial (Body)" charset="0"/>
                <a:sym typeface="Wingdings" panose="05000000000000000000" pitchFamily="2" charset="2"/>
              </a:rPr>
              <a:t> [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12, 14, 15],</a:t>
            </a:r>
            <a:r>
              <a:rPr lang="en-US" sz="3300" dirty="0">
                <a:latin typeface="Arial (Body)" charset="0"/>
                <a:sym typeface="Wingdings" panose="05000000000000000000" pitchFamily="2" charset="2"/>
              </a:rPr>
              <a:t> [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14, 21, 23],...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endParaRPr lang="en-US" sz="30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8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6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preparation: from sequence to samples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715250" cy="4422924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dirty="0">
                <a:latin typeface="Arial (Body)" charset="0"/>
              </a:rPr>
              <a:t>Daily max temperatures:	</a:t>
            </a:r>
            <a:br>
              <a:rPr lang="en-US" dirty="0">
                <a:latin typeface="Arial (Body)" charset="0"/>
              </a:rPr>
            </a:br>
            <a:r>
              <a:rPr lang="en-US" dirty="0">
                <a:latin typeface="Arial (Body)" charset="0"/>
              </a:rPr>
              <a:t>	</a:t>
            </a:r>
            <a:r>
              <a:rPr lang="en-US" sz="1800" dirty="0">
                <a:latin typeface="Arial (Body)" charset="0"/>
                <a:sym typeface="Wingdings" panose="05000000000000000000" pitchFamily="2" charset="2"/>
              </a:rPr>
              <a:t>[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10, 11, 13, 12, 14, 15, 21, 23, 22</a:t>
            </a:r>
            <a:r>
              <a:rPr lang="en-US" sz="1800" dirty="0">
                <a:latin typeface="Arial (Body)" charset="0"/>
                <a:sym typeface="Wingdings" panose="05000000000000000000" pitchFamily="2" charset="2"/>
              </a:rPr>
              <a:t>]</a:t>
            </a:r>
          </a:p>
          <a:p>
            <a:pPr lvl="1" indent="0">
              <a:buNone/>
            </a:pPr>
            <a:endParaRPr lang="en-US" dirty="0">
              <a:latin typeface="Arial (Body)" charset="0"/>
            </a:endParaRPr>
          </a:p>
          <a:p>
            <a:pPr lvl="1" indent="0">
              <a:buNone/>
            </a:pPr>
            <a:r>
              <a:rPr lang="en-US" dirty="0">
                <a:latin typeface="Arial (Body)" charset="0"/>
              </a:rPr>
              <a:t>Prepare output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Delay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How far in the future do you predict (from start of sequence)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e.g. delay 5 days</a:t>
            </a:r>
          </a:p>
          <a:p>
            <a:pPr lvl="2" indent="0">
              <a:buNone/>
            </a:pPr>
            <a:r>
              <a:rPr lang="en-US" sz="1800" dirty="0">
                <a:latin typeface="Arial (Body)" charset="0"/>
              </a:rPr>
              <a:t>		[10, 11, 13] </a:t>
            </a:r>
            <a:r>
              <a:rPr lang="en-US" sz="1800" dirty="0">
                <a:latin typeface="Arial (Body)" charset="0"/>
                <a:sym typeface="Wingdings" panose="05000000000000000000" pitchFamily="2" charset="2"/>
              </a:rPr>
              <a:t> 15</a:t>
            </a:r>
            <a:endParaRPr lang="en-US" sz="1800" dirty="0">
              <a:latin typeface="Arial (Body)" charset="0"/>
            </a:endParaRPr>
          </a:p>
          <a:p>
            <a:pPr lvl="2" indent="0">
              <a:buNone/>
            </a:pPr>
            <a:r>
              <a:rPr lang="en-US" sz="1800" dirty="0">
                <a:latin typeface="Arial (Body)" charset="0"/>
              </a:rPr>
              <a:t>		[11, 13, 12] </a:t>
            </a:r>
            <a:r>
              <a:rPr lang="en-US" sz="1800" dirty="0">
                <a:latin typeface="Arial (Body)" charset="0"/>
                <a:sym typeface="Wingdings" panose="05000000000000000000" pitchFamily="2" charset="2"/>
              </a:rPr>
              <a:t> </a:t>
            </a:r>
            <a:r>
              <a:rPr lang="en-US" sz="1800" dirty="0">
                <a:latin typeface="Arial (Body)" charset="0"/>
              </a:rPr>
              <a:t>21</a:t>
            </a:r>
          </a:p>
          <a:p>
            <a:pPr lvl="2" indent="0">
              <a:buNone/>
            </a:pPr>
            <a:r>
              <a:rPr lang="en-US" sz="1800" dirty="0">
                <a:latin typeface="Arial (Body)" charset="0"/>
              </a:rPr>
              <a:t>		[13, 12, 14] </a:t>
            </a:r>
            <a:r>
              <a:rPr lang="en-US" sz="1800" dirty="0">
                <a:latin typeface="Arial (Body)" charset="0"/>
                <a:sym typeface="Wingdings" panose="05000000000000000000" pitchFamily="2" charset="2"/>
              </a:rPr>
              <a:t> </a:t>
            </a:r>
            <a:r>
              <a:rPr lang="en-US" sz="1800" dirty="0">
                <a:latin typeface="Arial (Body)" charset="0"/>
              </a:rPr>
              <a:t>23</a:t>
            </a:r>
            <a:br>
              <a:rPr lang="en-US" sz="1800" dirty="0">
                <a:latin typeface="Arial (Body)" charset="0"/>
              </a:rPr>
            </a:br>
            <a:r>
              <a:rPr lang="en-US" sz="1800" dirty="0">
                <a:latin typeface="Arial (Body)" charset="0"/>
              </a:rPr>
              <a:t>		…</a:t>
            </a:r>
            <a:endParaRPr lang="en-US" sz="30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9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15859"/>
      </p:ext>
    </p:extLst>
  </p:cSld>
  <p:clrMapOvr>
    <a:masterClrMapping/>
  </p:clrMapOvr>
</p:sld>
</file>

<file path=ppt/theme/theme1.xml><?xml version="1.0" encoding="utf-8"?>
<a:theme xmlns:a="http://schemas.openxmlformats.org/drawingml/2006/main" name="Inholland corporate">
  <a:themeElements>
    <a:clrScheme name="Inholland Corporate 1">
      <a:dk1>
        <a:sysClr val="windowText" lastClr="000000"/>
      </a:dk1>
      <a:lt1>
        <a:sysClr val="window" lastClr="FFFFFF"/>
      </a:lt1>
      <a:dk2>
        <a:srgbClr val="E3027F"/>
      </a:dk2>
      <a:lt2>
        <a:srgbClr val="67AE3E"/>
      </a:lt2>
      <a:accent1>
        <a:srgbClr val="0066B3"/>
      </a:accent1>
      <a:accent2>
        <a:srgbClr val="009F8E"/>
      </a:accent2>
      <a:accent3>
        <a:srgbClr val="B02A30"/>
      </a:accent3>
      <a:accent4>
        <a:srgbClr val="D3B21B"/>
      </a:accent4>
      <a:accent5>
        <a:srgbClr val="826B63"/>
      </a:accent5>
      <a:accent6>
        <a:srgbClr val="6F2C91"/>
      </a:accent6>
      <a:hlink>
        <a:srgbClr val="F78C1E"/>
      </a:hlink>
      <a:folHlink>
        <a:srgbClr val="FFFF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holland Corporate 1">
    <a:dk1>
      <a:sysClr val="windowText" lastClr="000000"/>
    </a:dk1>
    <a:lt1>
      <a:sysClr val="window" lastClr="FFFFFF"/>
    </a:lt1>
    <a:dk2>
      <a:srgbClr val="E3027F"/>
    </a:dk2>
    <a:lt2>
      <a:srgbClr val="67AE3E"/>
    </a:lt2>
    <a:accent1>
      <a:srgbClr val="0066B3"/>
    </a:accent1>
    <a:accent2>
      <a:srgbClr val="009F8E"/>
    </a:accent2>
    <a:accent3>
      <a:srgbClr val="B02A30"/>
    </a:accent3>
    <a:accent4>
      <a:srgbClr val="D3B21B"/>
    </a:accent4>
    <a:accent5>
      <a:srgbClr val="826B63"/>
    </a:accent5>
    <a:accent6>
      <a:srgbClr val="6F2C91"/>
    </a:accent6>
    <a:hlink>
      <a:srgbClr val="F78C1E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6768</TotalTime>
  <Words>1998</Words>
  <Application>Microsoft Office PowerPoint</Application>
  <PresentationFormat>On-screen Show (4:3)</PresentationFormat>
  <Paragraphs>387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ＭＳ Ｐゴシック</vt:lpstr>
      <vt:lpstr>Arial</vt:lpstr>
      <vt:lpstr>Arial (Body)</vt:lpstr>
      <vt:lpstr>Arial Narrow</vt:lpstr>
      <vt:lpstr>Calibri</vt:lpstr>
      <vt:lpstr>Cambria Math</vt:lpstr>
      <vt:lpstr>Consolas</vt:lpstr>
      <vt:lpstr>Courier</vt:lpstr>
      <vt:lpstr>Courier New</vt:lpstr>
      <vt:lpstr>Courier-Bold</vt:lpstr>
      <vt:lpstr>Lucida Grande</vt:lpstr>
      <vt:lpstr>Wingdings</vt:lpstr>
      <vt:lpstr>Inholland corporate</vt:lpstr>
      <vt:lpstr>Deep Learning</vt:lpstr>
      <vt:lpstr>Sequence data </vt:lpstr>
      <vt:lpstr>Sequence data</vt:lpstr>
      <vt:lpstr>Types of sequence data</vt:lpstr>
      <vt:lpstr>Time series examples</vt:lpstr>
      <vt:lpstr>Types of sequence data</vt:lpstr>
      <vt:lpstr>Sequence processing tasks</vt:lpstr>
      <vt:lpstr>Data preparation: from sequence to samples</vt:lpstr>
      <vt:lpstr>Data preparation: from sequence to samples</vt:lpstr>
      <vt:lpstr>Data preparation: from sequence to samples</vt:lpstr>
      <vt:lpstr>Exercise: from sequences to samples</vt:lpstr>
      <vt:lpstr>Exercise: from sequences to samples</vt:lpstr>
      <vt:lpstr>Multiple input variables</vt:lpstr>
      <vt:lpstr>Multiple input variables</vt:lpstr>
      <vt:lpstr>Deep learning networks for sequences </vt:lpstr>
      <vt:lpstr>Feedforward Neural Network</vt:lpstr>
      <vt:lpstr>Feedforward Neural Network for timeseries</vt:lpstr>
      <vt:lpstr>1D Convolutional Neural Network</vt:lpstr>
      <vt:lpstr>1D Convnet for timeseries</vt:lpstr>
      <vt:lpstr>Recurrent Neural Networks (RNN)</vt:lpstr>
      <vt:lpstr>Simple RNN</vt:lpstr>
      <vt:lpstr>Simple RNN</vt:lpstr>
      <vt:lpstr>More advanced types of RNN’s</vt:lpstr>
      <vt:lpstr>LSTM</vt:lpstr>
      <vt:lpstr>LSTM</vt:lpstr>
      <vt:lpstr>Finetuning RNNs: dropout</vt:lpstr>
      <vt:lpstr>LSTM using keras</vt:lpstr>
      <vt:lpstr>Finetuning RNNs: deeper network</vt:lpstr>
      <vt:lpstr>Finetuning RNNs: bidirectional RNN</vt:lpstr>
      <vt:lpstr>Finetuning RNNs</vt:lpstr>
      <vt:lpstr>Take home message</vt:lpstr>
    </vt:vector>
  </TitlesOfParts>
  <Company>Hogeschool Inholland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</dc:title>
  <dc:creator>Vera Hollink</dc:creator>
  <cp:lastModifiedBy>Hollink, Vera</cp:lastModifiedBy>
  <cp:revision>392</cp:revision>
  <dcterms:created xsi:type="dcterms:W3CDTF">2012-06-27T13:32:54Z</dcterms:created>
  <dcterms:modified xsi:type="dcterms:W3CDTF">2025-03-10T14:49:28Z</dcterms:modified>
</cp:coreProperties>
</file>