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9" r:id="rId2"/>
    <p:sldId id="332" r:id="rId3"/>
    <p:sldId id="333" r:id="rId4"/>
    <p:sldId id="339" r:id="rId5"/>
    <p:sldId id="334" r:id="rId6"/>
    <p:sldId id="337" r:id="rId7"/>
    <p:sldId id="340" r:id="rId8"/>
    <p:sldId id="335" r:id="rId9"/>
    <p:sldId id="338" r:id="rId10"/>
    <p:sldId id="34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D2EE7-E645-4E25-B51D-E29DC5997976}" v="108" dt="2025-02-04T09:44:42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2139" autoAdjust="0"/>
  </p:normalViewPr>
  <p:slideViewPr>
    <p:cSldViewPr>
      <p:cViewPr varScale="1">
        <p:scale>
          <a:sx n="71" d="100"/>
          <a:sy n="71" d="100"/>
        </p:scale>
        <p:origin x="5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Hollink" userId="d6528aa8-57f8-4f7f-8002-560e631d30ba" providerId="ADAL" clId="{A5DF47E2-39E3-458B-B156-0758E05E50D7}"/>
    <pc:docChg chg="undo custSel addSld delSld modSld sldOrd">
      <pc:chgData name="Vera Hollink" userId="d6528aa8-57f8-4f7f-8002-560e631d30ba" providerId="ADAL" clId="{A5DF47E2-39E3-458B-B156-0758E05E50D7}" dt="2021-11-02T11:40:40.184" v="1497" actId="20577"/>
      <pc:docMkLst>
        <pc:docMk/>
      </pc:docMkLst>
      <pc:sldChg chg="modSp mod">
        <pc:chgData name="Vera Hollink" userId="d6528aa8-57f8-4f7f-8002-560e631d30ba" providerId="ADAL" clId="{A5DF47E2-39E3-458B-B156-0758E05E50D7}" dt="2021-11-02T10:52:43.896" v="1491" actId="20577"/>
        <pc:sldMkLst>
          <pc:docMk/>
          <pc:sldMk cId="3935152372" sldId="259"/>
        </pc:sldMkLst>
      </pc:sldChg>
      <pc:sldChg chg="modSp mod">
        <pc:chgData name="Vera Hollink" userId="d6528aa8-57f8-4f7f-8002-560e631d30ba" providerId="ADAL" clId="{A5DF47E2-39E3-458B-B156-0758E05E50D7}" dt="2021-11-02T10:48:42.871" v="1483" actId="20577"/>
        <pc:sldMkLst>
          <pc:docMk/>
          <pc:sldMk cId="3022330141" sldId="326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593933961" sldId="327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3923124537" sldId="328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467662451" sldId="331"/>
        </pc:sldMkLst>
      </pc:sldChg>
      <pc:sldChg chg="modSp mod">
        <pc:chgData name="Vera Hollink" userId="d6528aa8-57f8-4f7f-8002-560e631d30ba" providerId="ADAL" clId="{A5DF47E2-39E3-458B-B156-0758E05E50D7}" dt="2021-11-02T11:40:40.184" v="1497" actId="2057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993082521" sldId="348"/>
        </pc:sldMkLst>
      </pc:sldChg>
      <pc:sldChg chg="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1605724904" sldId="349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592955736" sldId="350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932170871" sldId="351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080901617" sldId="352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765949576" sldId="353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476641505" sldId="354"/>
        </pc:sldMkLst>
      </pc:sldChg>
      <pc:sldChg chg="addSp modSp add del">
        <pc:chgData name="Vera Hollink" userId="d6528aa8-57f8-4f7f-8002-560e631d30ba" providerId="ADAL" clId="{A5DF47E2-39E3-458B-B156-0758E05E50D7}" dt="2021-11-02T10:48:52.239" v="1484" actId="47"/>
        <pc:sldMkLst>
          <pc:docMk/>
          <pc:sldMk cId="1704529542" sldId="355"/>
        </pc:sldMkLst>
      </pc:sldChg>
      <pc:sldChg chg="addSp delSp modSp del">
        <pc:chgData name="Vera Hollink" userId="d6528aa8-57f8-4f7f-8002-560e631d30ba" providerId="ADAL" clId="{A5DF47E2-39E3-458B-B156-0758E05E50D7}" dt="2021-11-02T10:48:52.239" v="1484" actId="47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del ord">
        <pc:chgData name="Vera Hollink" userId="d6528aa8-57f8-4f7f-8002-560e631d30ba" providerId="ADAL" clId="{A5DF47E2-39E3-458B-B156-0758E05E50D7}" dt="2021-11-02T10:48:52.239" v="1484" actId="47"/>
        <pc:sldMkLst>
          <pc:docMk/>
          <pc:sldMk cId="4132645371" sldId="358"/>
        </pc:sldMkLst>
      </pc:sldChg>
      <pc:sldChg chg="add">
        <pc:chgData name="Vera Hollink" userId="d6528aa8-57f8-4f7f-8002-560e631d30ba" providerId="ADAL" clId="{A5DF47E2-39E3-458B-B156-0758E05E50D7}" dt="2021-11-02T10:27:02.882" v="850"/>
        <pc:sldMkLst>
          <pc:docMk/>
          <pc:sldMk cId="3481509634" sldId="359"/>
        </pc:sldMkLst>
      </pc:sldChg>
      <pc:sldChg chg="addSp modSp add mod">
        <pc:chgData name="Vera Hollink" userId="d6528aa8-57f8-4f7f-8002-560e631d30ba" providerId="ADAL" clId="{A5DF47E2-39E3-458B-B156-0758E05E50D7}" dt="2021-11-02T10:36:54.607" v="1275" actId="14100"/>
        <pc:sldMkLst>
          <pc:docMk/>
          <pc:sldMk cId="4290598922" sldId="360"/>
        </pc:sldMkLst>
      </pc:sldChg>
      <pc:sldChg chg="modSp add mod modAnim">
        <pc:chgData name="Vera Hollink" userId="d6528aa8-57f8-4f7f-8002-560e631d30ba" providerId="ADAL" clId="{A5DF47E2-39E3-458B-B156-0758E05E50D7}" dt="2021-11-02T10:47:48.153" v="1458"/>
        <pc:sldMkLst>
          <pc:docMk/>
          <pc:sldMk cId="1856514422" sldId="361"/>
        </pc:sldMkLst>
      </pc:sldChg>
    </pc:docChg>
  </pc:docChgLst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Hollink, Vera" userId="d6528aa8-57f8-4f7f-8002-560e631d30ba" providerId="ADAL" clId="{BAE7E01E-BDA6-4D64-9F16-08BDE2CA622A}"/>
    <pc:docChg chg="modSld">
      <pc:chgData name="Hollink, Vera" userId="d6528aa8-57f8-4f7f-8002-560e631d30ba" providerId="ADAL" clId="{BAE7E01E-BDA6-4D64-9F16-08BDE2CA622A}" dt="2022-12-12T12:56:42.689" v="0" actId="790"/>
      <pc:docMkLst>
        <pc:docMk/>
      </pc:docMkLst>
      <pc:sldChg chg="modSp mod">
        <pc:chgData name="Hollink, Vera" userId="d6528aa8-57f8-4f7f-8002-560e631d30ba" providerId="ADAL" clId="{BAE7E01E-BDA6-4D64-9F16-08BDE2CA622A}" dt="2022-12-12T12:56:42.689" v="0" actId="790"/>
        <pc:sldMkLst>
          <pc:docMk/>
          <pc:sldMk cId="1505437499" sldId="332"/>
        </pc:sldMkLst>
      </pc:sldChg>
    </pc:docChg>
  </pc:docChgLst>
  <pc:docChgLst>
    <pc:chgData name="Hollink, Vera" userId="d6528aa8-57f8-4f7f-8002-560e631d30ba" providerId="ADAL" clId="{28F5487E-03AE-488E-944E-B0F9E954A4FA}"/>
    <pc:docChg chg="undo custSel modSld">
      <pc:chgData name="Hollink, Vera" userId="d6528aa8-57f8-4f7f-8002-560e631d30ba" providerId="ADAL" clId="{28F5487E-03AE-488E-944E-B0F9E954A4FA}" dt="2023-02-04T18:10:44.261" v="158"/>
      <pc:docMkLst>
        <pc:docMk/>
      </pc:docMkLst>
      <pc:sldChg chg="modSp mod">
        <pc:chgData name="Hollink, Vera" userId="d6528aa8-57f8-4f7f-8002-560e631d30ba" providerId="ADAL" clId="{28F5487E-03AE-488E-944E-B0F9E954A4FA}" dt="2023-02-04T14:47:15.507" v="1" actId="20577"/>
        <pc:sldMkLst>
          <pc:docMk/>
          <pc:sldMk cId="3935152372" sldId="259"/>
        </pc:sldMkLst>
      </pc:sldChg>
      <pc:sldChg chg="addSp delSp modSp mod delAnim modAnim">
        <pc:chgData name="Hollink, Vera" userId="d6528aa8-57f8-4f7f-8002-560e631d30ba" providerId="ADAL" clId="{28F5487E-03AE-488E-944E-B0F9E954A4FA}" dt="2023-02-04T18:10:44.261" v="158"/>
        <pc:sldMkLst>
          <pc:docMk/>
          <pc:sldMk cId="3918550477" sldId="333"/>
        </pc:sldMkLst>
      </pc:sldChg>
      <pc:sldChg chg="modSp mod">
        <pc:chgData name="Hollink, Vera" userId="d6528aa8-57f8-4f7f-8002-560e631d30ba" providerId="ADAL" clId="{28F5487E-03AE-488E-944E-B0F9E954A4FA}" dt="2023-02-04T14:56:56.417" v="148" actId="20577"/>
        <pc:sldMkLst>
          <pc:docMk/>
          <pc:sldMk cId="3802931754" sldId="335"/>
        </pc:sldMkLst>
      </pc:sldChg>
      <pc:sldChg chg="modSp mod">
        <pc:chgData name="Hollink, Vera" userId="d6528aa8-57f8-4f7f-8002-560e631d30ba" providerId="ADAL" clId="{28F5487E-03AE-488E-944E-B0F9E954A4FA}" dt="2023-02-04T14:58:12.204" v="154" actId="108"/>
        <pc:sldMkLst>
          <pc:docMk/>
          <pc:sldMk cId="3785320143" sldId="338"/>
        </pc:sldMkLst>
      </pc:sldChg>
      <pc:sldChg chg="modSp mod">
        <pc:chgData name="Hollink, Vera" userId="d6528aa8-57f8-4f7f-8002-560e631d30ba" providerId="ADAL" clId="{28F5487E-03AE-488E-944E-B0F9E954A4FA}" dt="2023-02-04T14:55:31.804" v="137" actId="20577"/>
        <pc:sldMkLst>
          <pc:docMk/>
          <pc:sldMk cId="1928615420" sldId="339"/>
        </pc:sldMkLst>
      </pc:sldChg>
    </pc:docChg>
  </pc:docChgLst>
  <pc:docChgLst>
    <pc:chgData name="Hollink, Vera" userId="d6528aa8-57f8-4f7f-8002-560e631d30ba" providerId="ADAL" clId="{67ED2EE7-E645-4E25-B51D-E29DC5997976}"/>
    <pc:docChg chg="undo custSel addSld modSld">
      <pc:chgData name="Hollink, Vera" userId="d6528aa8-57f8-4f7f-8002-560e631d30ba" providerId="ADAL" clId="{67ED2EE7-E645-4E25-B51D-E29DC5997976}" dt="2025-02-04T09:44:42.576" v="517"/>
      <pc:docMkLst>
        <pc:docMk/>
      </pc:docMkLst>
      <pc:sldChg chg="modSp mod">
        <pc:chgData name="Hollink, Vera" userId="d6528aa8-57f8-4f7f-8002-560e631d30ba" providerId="ADAL" clId="{67ED2EE7-E645-4E25-B51D-E29DC5997976}" dt="2025-01-24T13:54:40.188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67ED2EE7-E645-4E25-B51D-E29DC5997976}" dt="2025-01-24T13:54:40.188" v="1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addSp delSp modSp modAnim">
        <pc:chgData name="Hollink, Vera" userId="d6528aa8-57f8-4f7f-8002-560e631d30ba" providerId="ADAL" clId="{67ED2EE7-E645-4E25-B51D-E29DC5997976}" dt="2025-01-24T13:57:39.949" v="26"/>
        <pc:sldMkLst>
          <pc:docMk/>
          <pc:sldMk cId="1505437499" sldId="332"/>
        </pc:sldMkLst>
        <pc:spChg chg="mod">
          <ac:chgData name="Hollink, Vera" userId="d6528aa8-57f8-4f7f-8002-560e631d30ba" providerId="ADAL" clId="{67ED2EE7-E645-4E25-B51D-E29DC5997976}" dt="2025-01-24T13:54:56.040" v="13" actId="20577"/>
          <ac:spMkLst>
            <pc:docMk/>
            <pc:sldMk cId="1505437499" sldId="332"/>
            <ac:spMk id="13" creationId="{71291D52-67E1-4BD5-A649-3695FCE182C8}"/>
          </ac:spMkLst>
        </pc:spChg>
        <pc:picChg chg="add mod">
          <ac:chgData name="Hollink, Vera" userId="d6528aa8-57f8-4f7f-8002-560e631d30ba" providerId="ADAL" clId="{67ED2EE7-E645-4E25-B51D-E29DC5997976}" dt="2025-01-24T13:56:42.291" v="22" actId="14100"/>
          <ac:picMkLst>
            <pc:docMk/>
            <pc:sldMk cId="1505437499" sldId="332"/>
            <ac:picMk id="6" creationId="{F4D5C02D-4D9B-2121-0D05-09E6FBD10EE3}"/>
          </ac:picMkLst>
        </pc:picChg>
      </pc:sldChg>
      <pc:sldChg chg="addSp delSp modSp mod modAnim">
        <pc:chgData name="Hollink, Vera" userId="d6528aa8-57f8-4f7f-8002-560e631d30ba" providerId="ADAL" clId="{67ED2EE7-E645-4E25-B51D-E29DC5997976}" dt="2025-02-04T09:44:42.576" v="517"/>
        <pc:sldMkLst>
          <pc:docMk/>
          <pc:sldMk cId="3918550477" sldId="333"/>
        </pc:sldMkLst>
        <pc:spChg chg="mod">
          <ac:chgData name="Hollink, Vera" userId="d6528aa8-57f8-4f7f-8002-560e631d30ba" providerId="ADAL" clId="{67ED2EE7-E645-4E25-B51D-E29DC5997976}" dt="2025-01-24T13:58:20.352" v="64" actId="20577"/>
          <ac:spMkLst>
            <pc:docMk/>
            <pc:sldMk cId="3918550477" sldId="333"/>
            <ac:spMk id="3" creationId="{00000000-0000-0000-0000-000000000000}"/>
          </ac:spMkLst>
        </pc:spChg>
        <pc:spChg chg="add">
          <ac:chgData name="Hollink, Vera" userId="d6528aa8-57f8-4f7f-8002-560e631d30ba" providerId="ADAL" clId="{67ED2EE7-E645-4E25-B51D-E29DC5997976}" dt="2025-02-04T09:42:26.757" v="489"/>
          <ac:spMkLst>
            <pc:docMk/>
            <pc:sldMk cId="3918550477" sldId="333"/>
            <ac:spMk id="5" creationId="{70BB2427-362D-7350-C569-18C10D3BA0B9}"/>
          </ac:spMkLst>
        </pc:spChg>
        <pc:picChg chg="mod">
          <ac:chgData name="Hollink, Vera" userId="d6528aa8-57f8-4f7f-8002-560e631d30ba" providerId="ADAL" clId="{67ED2EE7-E645-4E25-B51D-E29DC5997976}" dt="2025-01-24T13:58:16.154" v="52" actId="14100"/>
          <ac:picMkLst>
            <pc:docMk/>
            <pc:sldMk cId="3918550477" sldId="333"/>
            <ac:picMk id="6" creationId="{7598491A-85AA-4A46-A7F6-137064FB9C44}"/>
          </ac:picMkLst>
        </pc:picChg>
        <pc:picChg chg="add mod modCrop">
          <ac:chgData name="Hollink, Vera" userId="d6528aa8-57f8-4f7f-8002-560e631d30ba" providerId="ADAL" clId="{67ED2EE7-E645-4E25-B51D-E29DC5997976}" dt="2025-02-04T09:44:02.326" v="512" actId="1076"/>
          <ac:picMkLst>
            <pc:docMk/>
            <pc:sldMk cId="3918550477" sldId="333"/>
            <ac:picMk id="7" creationId="{9B67B234-5431-37F0-2403-940333E4B073}"/>
          </ac:picMkLst>
        </pc:picChg>
        <pc:picChg chg="add mod">
          <ac:chgData name="Hollink, Vera" userId="d6528aa8-57f8-4f7f-8002-560e631d30ba" providerId="ADAL" clId="{67ED2EE7-E645-4E25-B51D-E29DC5997976}" dt="2025-02-04T09:44:05.833" v="514" actId="14100"/>
          <ac:picMkLst>
            <pc:docMk/>
            <pc:sldMk cId="3918550477" sldId="333"/>
            <ac:picMk id="1028" creationId="{5D3BCCB3-5A57-B06B-0CA5-0177B5933328}"/>
          </ac:picMkLst>
        </pc:picChg>
        <pc:picChg chg="add mod">
          <ac:chgData name="Hollink, Vera" userId="d6528aa8-57f8-4f7f-8002-560e631d30ba" providerId="ADAL" clId="{67ED2EE7-E645-4E25-B51D-E29DC5997976}" dt="2025-01-24T14:04:29.155" v="88" actId="170"/>
          <ac:picMkLst>
            <pc:docMk/>
            <pc:sldMk cId="3918550477" sldId="333"/>
            <ac:picMk id="2050" creationId="{A4938447-C681-F821-33FA-4EAC914E6B73}"/>
          </ac:picMkLst>
        </pc:picChg>
        <pc:picChg chg="add mod">
          <ac:chgData name="Hollink, Vera" userId="d6528aa8-57f8-4f7f-8002-560e631d30ba" providerId="ADAL" clId="{67ED2EE7-E645-4E25-B51D-E29DC5997976}" dt="2025-01-24T14:04:06.634" v="86" actId="1076"/>
          <ac:picMkLst>
            <pc:docMk/>
            <pc:sldMk cId="3918550477" sldId="333"/>
            <ac:picMk id="2056" creationId="{B02E74D0-30D1-B32D-2805-6F0014511447}"/>
          </ac:picMkLst>
        </pc:picChg>
        <pc:picChg chg="add del">
          <ac:chgData name="Hollink, Vera" userId="d6528aa8-57f8-4f7f-8002-560e631d30ba" providerId="ADAL" clId="{67ED2EE7-E645-4E25-B51D-E29DC5997976}" dt="2025-02-04T09:42:01.467" v="488" actId="478"/>
          <ac:picMkLst>
            <pc:docMk/>
            <pc:sldMk cId="3918550477" sldId="333"/>
            <ac:picMk id="3078" creationId="{E164930D-FCE8-FE3E-7F8A-A3A5A31F512D}"/>
          </ac:picMkLst>
        </pc:picChg>
      </pc:sldChg>
      <pc:sldChg chg="modSp mod">
        <pc:chgData name="Hollink, Vera" userId="d6528aa8-57f8-4f7f-8002-560e631d30ba" providerId="ADAL" clId="{67ED2EE7-E645-4E25-B51D-E29DC5997976}" dt="2025-01-24T14:09:01.017" v="144" actId="20577"/>
        <pc:sldMkLst>
          <pc:docMk/>
          <pc:sldMk cId="3802931754" sldId="335"/>
        </pc:sldMkLst>
        <pc:spChg chg="mod">
          <ac:chgData name="Hollink, Vera" userId="d6528aa8-57f8-4f7f-8002-560e631d30ba" providerId="ADAL" clId="{67ED2EE7-E645-4E25-B51D-E29DC5997976}" dt="2025-01-24T14:09:01.017" v="144" actId="20577"/>
          <ac:spMkLst>
            <pc:docMk/>
            <pc:sldMk cId="3802931754" sldId="335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67ED2EE7-E645-4E25-B51D-E29DC5997976}" dt="2025-01-24T14:10:34.770" v="208" actId="20577"/>
        <pc:sldMkLst>
          <pc:docMk/>
          <pc:sldMk cId="3785320143" sldId="338"/>
        </pc:sldMkLst>
        <pc:spChg chg="mod">
          <ac:chgData name="Hollink, Vera" userId="d6528aa8-57f8-4f7f-8002-560e631d30ba" providerId="ADAL" clId="{67ED2EE7-E645-4E25-B51D-E29DC5997976}" dt="2025-01-24T14:10:34.770" v="208" actId="20577"/>
          <ac:spMkLst>
            <pc:docMk/>
            <pc:sldMk cId="3785320143" sldId="338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67ED2EE7-E645-4E25-B51D-E29DC5997976}" dt="2025-01-24T14:05:31.015" v="108" actId="20577"/>
        <pc:sldMkLst>
          <pc:docMk/>
          <pc:sldMk cId="1928615420" sldId="339"/>
        </pc:sldMkLst>
        <pc:spChg chg="mod">
          <ac:chgData name="Hollink, Vera" userId="d6528aa8-57f8-4f7f-8002-560e631d30ba" providerId="ADAL" clId="{67ED2EE7-E645-4E25-B51D-E29DC5997976}" dt="2025-01-24T14:05:31.015" v="108" actId="20577"/>
          <ac:spMkLst>
            <pc:docMk/>
            <pc:sldMk cId="1928615420" sldId="339"/>
            <ac:spMk id="3" creationId="{00000000-0000-0000-0000-000000000000}"/>
          </ac:spMkLst>
        </pc:spChg>
      </pc:sldChg>
      <pc:sldChg chg="addSp delSp modSp add mod">
        <pc:chgData name="Hollink, Vera" userId="d6528aa8-57f8-4f7f-8002-560e631d30ba" providerId="ADAL" clId="{67ED2EE7-E645-4E25-B51D-E29DC5997976}" dt="2025-01-24T14:15:50.903" v="487" actId="20577"/>
        <pc:sldMkLst>
          <pc:docMk/>
          <pc:sldMk cId="3665720422" sldId="341"/>
        </pc:sldMkLst>
        <pc:spChg chg="mod">
          <ac:chgData name="Hollink, Vera" userId="d6528aa8-57f8-4f7f-8002-560e631d30ba" providerId="ADAL" clId="{67ED2EE7-E645-4E25-B51D-E29DC5997976}" dt="2025-01-24T14:15:50.903" v="487" actId="20577"/>
          <ac:spMkLst>
            <pc:docMk/>
            <pc:sldMk cId="3665720422" sldId="341"/>
            <ac:spMk id="2" creationId="{3C7507C8-3F07-DDDE-234B-0F6DB418B987}"/>
          </ac:spMkLst>
        </pc:spChg>
        <pc:picChg chg="add mod">
          <ac:chgData name="Hollink, Vera" userId="d6528aa8-57f8-4f7f-8002-560e631d30ba" providerId="ADAL" clId="{67ED2EE7-E645-4E25-B51D-E29DC5997976}" dt="2025-01-24T14:14:14.681" v="344" actId="1076"/>
          <ac:picMkLst>
            <pc:docMk/>
            <pc:sldMk cId="3665720422" sldId="341"/>
            <ac:picMk id="3074" creationId="{F8DEC101-75D2-95E5-99CE-9D702C4869D9}"/>
          </ac:picMkLst>
        </pc:picChg>
      </pc:sldChg>
    </pc:docChg>
  </pc:docChgLst>
  <pc:docChgLst>
    <pc:chgData name="Hollink, Vera" userId="d6528aa8-57f8-4f7f-8002-560e631d30ba" providerId="ADAL" clId="{00D5041C-53DF-460C-9F36-6A61B381B794}"/>
    <pc:docChg chg="delSld modSld">
      <pc:chgData name="Hollink, Vera" userId="d6528aa8-57f8-4f7f-8002-560e631d30ba" providerId="ADAL" clId="{00D5041C-53DF-460C-9F36-6A61B381B794}" dt="2022-01-19T08:40:52.432" v="67" actId="47"/>
      <pc:docMkLst>
        <pc:docMk/>
      </pc:docMkLst>
      <pc:sldChg chg="modSp mod">
        <pc:chgData name="Hollink, Vera" userId="d6528aa8-57f8-4f7f-8002-560e631d30ba" providerId="ADAL" clId="{00D5041C-53DF-460C-9F36-6A61B381B794}" dt="2022-01-19T08:40:35.103" v="66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765580007" sldId="260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229023018" sldId="261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168591275" sldId="262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05532016" sldId="314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205169177" sldId="315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642634228" sldId="317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144162833" sldId="318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597849708" sldId="319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013253885" sldId="320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36372083" sldId="321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258074124" sldId="322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4198059411" sldId="323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463051784" sldId="325"/>
        </pc:sldMkLst>
      </pc:sldChg>
    </pc:docChg>
  </pc:docChgLst>
  <pc:docChgLst>
    <pc:chgData name="Hollink, Vera" userId="d6528aa8-57f8-4f7f-8002-560e631d30ba" providerId="ADAL" clId="{6B4E186B-407D-475A-8FC0-D2333B619573}"/>
    <pc:docChg chg="undo custSel addSld modSld">
      <pc:chgData name="Hollink, Vera" userId="d6528aa8-57f8-4f7f-8002-560e631d30ba" providerId="ADAL" clId="{6B4E186B-407D-475A-8FC0-D2333B619573}" dt="2021-12-14T09:55:12.162" v="1682"/>
      <pc:docMkLst>
        <pc:docMk/>
      </pc:docMkLst>
      <pc:sldChg chg="modSp">
        <pc:chgData name="Hollink, Vera" userId="d6528aa8-57f8-4f7f-8002-560e631d30ba" providerId="ADAL" clId="{6B4E186B-407D-475A-8FC0-D2333B619573}" dt="2021-12-14T09:53:07.104" v="1643" actId="20577"/>
        <pc:sldMkLst>
          <pc:docMk/>
          <pc:sldMk cId="1294212116" sldId="278"/>
        </pc:sldMkLst>
      </pc:sldChg>
      <pc:sldChg chg="modSp mod">
        <pc:chgData name="Hollink, Vera" userId="d6528aa8-57f8-4f7f-8002-560e631d30ba" providerId="ADAL" clId="{6B4E186B-407D-475A-8FC0-D2333B619573}" dt="2021-12-14T09:54:29.711" v="1678" actId="27636"/>
        <pc:sldMkLst>
          <pc:docMk/>
          <pc:sldMk cId="3401981802" sldId="330"/>
        </pc:sldMkLst>
      </pc:sldChg>
      <pc:sldChg chg="modSp mod modAnim">
        <pc:chgData name="Hollink, Vera" userId="d6528aa8-57f8-4f7f-8002-560e631d30ba" providerId="ADAL" clId="{6B4E186B-407D-475A-8FC0-D2333B619573}" dt="2021-12-14T08:54:09.039" v="265" actId="20577"/>
        <pc:sldMkLst>
          <pc:docMk/>
          <pc:sldMk cId="1505437499" sldId="332"/>
        </pc:sldMkLst>
      </pc:sldChg>
      <pc:sldChg chg="addSp modSp mod modAnim">
        <pc:chgData name="Hollink, Vera" userId="d6528aa8-57f8-4f7f-8002-560e631d30ba" providerId="ADAL" clId="{6B4E186B-407D-475A-8FC0-D2333B619573}" dt="2021-12-14T09:53:48.536" v="1647" actId="20577"/>
        <pc:sldMkLst>
          <pc:docMk/>
          <pc:sldMk cId="3704563138" sldId="337"/>
        </pc:sldMkLst>
      </pc:sldChg>
      <pc:sldChg chg="addSp modSp mod modAnim">
        <pc:chgData name="Hollink, Vera" userId="d6528aa8-57f8-4f7f-8002-560e631d30ba" providerId="ADAL" clId="{6B4E186B-407D-475A-8FC0-D2333B619573}" dt="2021-12-14T09:54:05.174" v="1661" actId="27636"/>
        <pc:sldMkLst>
          <pc:docMk/>
          <pc:sldMk cId="1021804870" sldId="338"/>
        </pc:sldMkLst>
      </pc:sldChg>
      <pc:sldChg chg="modSp">
        <pc:chgData name="Hollink, Vera" userId="d6528aa8-57f8-4f7f-8002-560e631d30ba" providerId="ADAL" clId="{6B4E186B-407D-475A-8FC0-D2333B619573}" dt="2021-12-14T09:54:46.260" v="1679"/>
        <pc:sldMkLst>
          <pc:docMk/>
          <pc:sldMk cId="710008346" sldId="340"/>
        </pc:sldMkLst>
      </pc:sldChg>
      <pc:sldChg chg="modSp">
        <pc:chgData name="Hollink, Vera" userId="d6528aa8-57f8-4f7f-8002-560e631d30ba" providerId="ADAL" clId="{6B4E186B-407D-475A-8FC0-D2333B619573}" dt="2021-12-14T09:54:57.853" v="1680"/>
        <pc:sldMkLst>
          <pc:docMk/>
          <pc:sldMk cId="2630569985" sldId="341"/>
        </pc:sldMkLst>
      </pc:sldChg>
      <pc:sldChg chg="modSp">
        <pc:chgData name="Hollink, Vera" userId="d6528aa8-57f8-4f7f-8002-560e631d30ba" providerId="ADAL" clId="{6B4E186B-407D-475A-8FC0-D2333B619573}" dt="2021-12-14T09:55:12.162" v="1682"/>
        <pc:sldMkLst>
          <pc:docMk/>
          <pc:sldMk cId="2005998860" sldId="342"/>
        </pc:sldMkLst>
      </pc:sldChg>
      <pc:sldChg chg="modSp">
        <pc:chgData name="Hollink, Vera" userId="d6528aa8-57f8-4f7f-8002-560e631d30ba" providerId="ADAL" clId="{6B4E186B-407D-475A-8FC0-D2333B619573}" dt="2021-12-14T09:11:20.357" v="1091" actId="20577"/>
        <pc:sldMkLst>
          <pc:docMk/>
          <pc:sldMk cId="1856514422" sldId="361"/>
        </pc:sldMkLst>
      </pc:sldChg>
      <pc:sldChg chg="addSp modSp add mod modAnim">
        <pc:chgData name="Hollink, Vera" userId="d6528aa8-57f8-4f7f-8002-560e631d30ba" providerId="ADAL" clId="{6B4E186B-407D-475A-8FC0-D2333B619573}" dt="2021-12-14T09:30:11.835" v="1561" actId="20577"/>
        <pc:sldMkLst>
          <pc:docMk/>
          <pc:sldMk cId="2231871258" sldId="362"/>
        </pc:sldMkLst>
      </pc:sldChg>
      <pc:sldChg chg="addSp modSp add mod modAnim">
        <pc:chgData name="Hollink, Vera" userId="d6528aa8-57f8-4f7f-8002-560e631d30ba" providerId="ADAL" clId="{6B4E186B-407D-475A-8FC0-D2333B619573}" dt="2021-12-14T09:24:01.785" v="1219"/>
        <pc:sldMkLst>
          <pc:docMk/>
          <pc:sldMk cId="2523323997" sldId="363"/>
        </pc:sldMkLst>
      </pc:sldChg>
      <pc:sldChg chg="addSp delSp modSp add mod">
        <pc:chgData name="Hollink, Vera" userId="d6528aa8-57f8-4f7f-8002-560e631d30ba" providerId="ADAL" clId="{6B4E186B-407D-475A-8FC0-D2333B619573}" dt="2021-12-14T09:29:53.057" v="1554" actId="478"/>
        <pc:sldMkLst>
          <pc:docMk/>
          <pc:sldMk cId="1807276415" sldId="364"/>
        </pc:sldMkLst>
      </pc:sldChg>
    </pc:docChg>
  </pc:docChgLst>
  <pc:docChgLst>
    <pc:chgData name="Hollink, Vera" userId="d6528aa8-57f8-4f7f-8002-560e631d30ba" providerId="ADAL" clId="{8C1D9763-7E5E-472B-A966-888DF6994FE6}"/>
    <pc:docChg chg="undo redo custSel addSld delSld modSld sldOrd">
      <pc:chgData name="Hollink, Vera" userId="d6528aa8-57f8-4f7f-8002-560e631d30ba" providerId="ADAL" clId="{8C1D9763-7E5E-472B-A966-888DF6994FE6}" dt="2022-01-31T08:48:06.560" v="1987" actId="20577"/>
      <pc:docMkLst>
        <pc:docMk/>
      </pc:docMkLst>
      <pc:sldChg chg="addSp modSp mod">
        <pc:chgData name="Hollink, Vera" userId="d6528aa8-57f8-4f7f-8002-560e631d30ba" providerId="ADAL" clId="{8C1D9763-7E5E-472B-A966-888DF6994FE6}" dt="2022-01-31T08:15:38.691" v="1890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022330141" sldId="32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01981802" sldId="330"/>
        </pc:sldMkLst>
      </pc:sldChg>
      <pc:sldChg chg="addSp delSp modSp mod modAnim">
        <pc:chgData name="Hollink, Vera" userId="d6528aa8-57f8-4f7f-8002-560e631d30ba" providerId="ADAL" clId="{8C1D9763-7E5E-472B-A966-888DF6994FE6}" dt="2022-01-19T09:15:27.416" v="1248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8C1D9763-7E5E-472B-A966-888DF6994FE6}" dt="2022-01-19T08:42:16.190" v="25" actId="47"/>
        <pc:sldMkLst>
          <pc:docMk/>
          <pc:sldMk cId="175479273" sldId="333"/>
        </pc:sldMkLst>
      </pc:sldChg>
      <pc:sldChg chg="addSp delSp modSp add mod modAnim">
        <pc:chgData name="Hollink, Vera" userId="d6528aa8-57f8-4f7f-8002-560e631d30ba" providerId="ADAL" clId="{8C1D9763-7E5E-472B-A966-888DF6994FE6}" dt="2022-01-19T13:15:10.585" v="1763"/>
        <pc:sldMkLst>
          <pc:docMk/>
          <pc:sldMk cId="3918550477" sldId="333"/>
        </pc:sldMkLst>
      </pc:sldChg>
      <pc:sldChg chg="addSp delSp modSp add mod">
        <pc:chgData name="Hollink, Vera" userId="d6528aa8-57f8-4f7f-8002-560e631d30ba" providerId="ADAL" clId="{8C1D9763-7E5E-472B-A966-888DF6994FE6}" dt="2022-01-31T08:16:26.681" v="1926" actId="27636"/>
        <pc:sldMkLst>
          <pc:docMk/>
          <pc:sldMk cId="2702722152" sldId="33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262916324" sldId="33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870546768" sldId="335"/>
        </pc:sldMkLst>
      </pc:sldChg>
      <pc:sldChg chg="modSp add mod ord">
        <pc:chgData name="Hollink, Vera" userId="d6528aa8-57f8-4f7f-8002-560e631d30ba" providerId="ADAL" clId="{8C1D9763-7E5E-472B-A966-888DF6994FE6}" dt="2022-01-19T13:11:45.753" v="1679"/>
        <pc:sldMkLst>
          <pc:docMk/>
          <pc:sldMk cId="3802931754" sldId="335"/>
        </pc:sldMkLst>
      </pc:sldChg>
      <pc:sldChg chg="modSp add del mod ord">
        <pc:chgData name="Hollink, Vera" userId="d6528aa8-57f8-4f7f-8002-560e631d30ba" providerId="ADAL" clId="{8C1D9763-7E5E-472B-A966-888DF6994FE6}" dt="2022-01-19T08:50:52.261" v="672" actId="47"/>
        <pc:sldMkLst>
          <pc:docMk/>
          <pc:sldMk cId="3248509293" sldId="33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97888799" sldId="336"/>
        </pc:sldMkLst>
      </pc:sldChg>
      <pc:sldChg chg="addSp modSp add mod">
        <pc:chgData name="Hollink, Vera" userId="d6528aa8-57f8-4f7f-8002-560e631d30ba" providerId="ADAL" clId="{8C1D9763-7E5E-472B-A966-888DF6994FE6}" dt="2022-01-24T08:39:47.444" v="1889" actId="1076"/>
        <pc:sldMkLst>
          <pc:docMk/>
          <pc:sldMk cId="3168503075" sldId="33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704563138" sldId="33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021804870" sldId="338"/>
        </pc:sldMkLst>
      </pc:sldChg>
      <pc:sldChg chg="modSp add mod">
        <pc:chgData name="Hollink, Vera" userId="d6528aa8-57f8-4f7f-8002-560e631d30ba" providerId="ADAL" clId="{8C1D9763-7E5E-472B-A966-888DF6994FE6}" dt="2022-01-19T09:10:11.440" v="1222" actId="20577"/>
        <pc:sldMkLst>
          <pc:docMk/>
          <pc:sldMk cId="3785320143" sldId="338"/>
        </pc:sldMkLst>
      </pc:sldChg>
      <pc:sldChg chg="addSp delSp modSp add mod">
        <pc:chgData name="Hollink, Vera" userId="d6528aa8-57f8-4f7f-8002-560e631d30ba" providerId="ADAL" clId="{8C1D9763-7E5E-472B-A966-888DF6994FE6}" dt="2022-01-31T08:17:16.437" v="1985" actId="20577"/>
        <pc:sldMkLst>
          <pc:docMk/>
          <pc:sldMk cId="1928615420" sldId="33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718999643" sldId="33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710008346" sldId="340"/>
        </pc:sldMkLst>
      </pc:sldChg>
      <pc:sldChg chg="modSp add mod">
        <pc:chgData name="Hollink, Vera" userId="d6528aa8-57f8-4f7f-8002-560e631d30ba" providerId="ADAL" clId="{8C1D9763-7E5E-472B-A966-888DF6994FE6}" dt="2022-01-31T08:48:06.560" v="1987" actId="20577"/>
        <pc:sldMkLst>
          <pc:docMk/>
          <pc:sldMk cId="3353253707" sldId="340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630569985" sldId="341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005998860" sldId="342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932538496" sldId="343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486503339" sldId="34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674234301" sldId="345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280029279" sldId="34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829008551" sldId="34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81509634" sldId="35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4290598922" sldId="360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856514422" sldId="361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231871258" sldId="362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523323997" sldId="363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807276415" sldId="364"/>
        </pc:sldMkLst>
      </pc:sldChg>
    </pc:docChg>
  </pc:docChgLst>
  <pc:docChgLst>
    <pc:chgData name="Hollink, Vera" userId="d6528aa8-57f8-4f7f-8002-560e631d30ba" providerId="ADAL" clId="{824E5594-6971-480C-A5B9-147403F3D872}"/>
    <pc:docChg chg="undo custSel modSld">
      <pc:chgData name="Hollink, Vera" userId="d6528aa8-57f8-4f7f-8002-560e631d30ba" providerId="ADAL" clId="{824E5594-6971-480C-A5B9-147403F3D872}" dt="2024-02-05T08:29:34.664" v="392" actId="12"/>
      <pc:docMkLst>
        <pc:docMk/>
      </pc:docMkLst>
      <pc:sldChg chg="modSp mod">
        <pc:chgData name="Hollink, Vera" userId="d6528aa8-57f8-4f7f-8002-560e631d30ba" providerId="ADAL" clId="{824E5594-6971-480C-A5B9-147403F3D872}" dt="2024-02-01T09:47:58.155" v="1" actId="20577"/>
        <pc:sldMkLst>
          <pc:docMk/>
          <pc:sldMk cId="3935152372" sldId="259"/>
        </pc:sldMkLst>
      </pc:sldChg>
      <pc:sldChg chg="addSp delSp modSp modAnim">
        <pc:chgData name="Hollink, Vera" userId="d6528aa8-57f8-4f7f-8002-560e631d30ba" providerId="ADAL" clId="{824E5594-6971-480C-A5B9-147403F3D872}" dt="2024-02-05T08:24:20.175" v="274"/>
        <pc:sldMkLst>
          <pc:docMk/>
          <pc:sldMk cId="1505437499" sldId="332"/>
        </pc:sldMkLst>
      </pc:sldChg>
      <pc:sldChg chg="addSp delSp modSp mod delAnim modAnim">
        <pc:chgData name="Hollink, Vera" userId="d6528aa8-57f8-4f7f-8002-560e631d30ba" providerId="ADAL" clId="{824E5594-6971-480C-A5B9-147403F3D872}" dt="2024-02-05T08:25:30.442" v="281"/>
        <pc:sldMkLst>
          <pc:docMk/>
          <pc:sldMk cId="3918550477" sldId="333"/>
        </pc:sldMkLst>
      </pc:sldChg>
      <pc:sldChg chg="modSp mod">
        <pc:chgData name="Hollink, Vera" userId="d6528aa8-57f8-4f7f-8002-560e631d30ba" providerId="ADAL" clId="{824E5594-6971-480C-A5B9-147403F3D872}" dt="2024-02-01T09:56:54.708" v="61" actId="1038"/>
        <pc:sldMkLst>
          <pc:docMk/>
          <pc:sldMk cId="2702722152" sldId="334"/>
        </pc:sldMkLst>
      </pc:sldChg>
      <pc:sldChg chg="modSp mod">
        <pc:chgData name="Hollink, Vera" userId="d6528aa8-57f8-4f7f-8002-560e631d30ba" providerId="ADAL" clId="{824E5594-6971-480C-A5B9-147403F3D872}" dt="2024-02-01T09:58:16.056" v="70" actId="20577"/>
        <pc:sldMkLst>
          <pc:docMk/>
          <pc:sldMk cId="3802931754" sldId="335"/>
        </pc:sldMkLst>
      </pc:sldChg>
      <pc:sldChg chg="addSp delSp modSp">
        <pc:chgData name="Hollink, Vera" userId="d6528aa8-57f8-4f7f-8002-560e631d30ba" providerId="ADAL" clId="{824E5594-6971-480C-A5B9-147403F3D872}" dt="2024-02-01T09:53:15.085" v="56" actId="1076"/>
        <pc:sldMkLst>
          <pc:docMk/>
          <pc:sldMk cId="3168503075" sldId="337"/>
        </pc:sldMkLst>
      </pc:sldChg>
      <pc:sldChg chg="modSp mod">
        <pc:chgData name="Hollink, Vera" userId="d6528aa8-57f8-4f7f-8002-560e631d30ba" providerId="ADAL" clId="{824E5594-6971-480C-A5B9-147403F3D872}" dt="2024-02-01T09:52:16.457" v="52" actId="790"/>
        <pc:sldMkLst>
          <pc:docMk/>
          <pc:sldMk cId="3785320143" sldId="338"/>
        </pc:sldMkLst>
      </pc:sldChg>
      <pc:sldChg chg="modSp mod">
        <pc:chgData name="Hollink, Vera" userId="d6528aa8-57f8-4f7f-8002-560e631d30ba" providerId="ADAL" clId="{824E5594-6971-480C-A5B9-147403F3D872}" dt="2024-02-01T10:29:33.275" v="268" actId="20577"/>
        <pc:sldMkLst>
          <pc:docMk/>
          <pc:sldMk cId="1928615420" sldId="339"/>
        </pc:sldMkLst>
      </pc:sldChg>
      <pc:sldChg chg="modSp mod">
        <pc:chgData name="Hollink, Vera" userId="d6528aa8-57f8-4f7f-8002-560e631d30ba" providerId="ADAL" clId="{824E5594-6971-480C-A5B9-147403F3D872}" dt="2024-02-05T08:29:34.664" v="392" actId="12"/>
        <pc:sldMkLst>
          <pc:docMk/>
          <pc:sldMk cId="3353253707" sldId="340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Hollink, Vera" userId="d6528aa8-57f8-4f7f-8002-560e631d30ba" providerId="ADAL" clId="{04B53C4D-3194-4E9B-A550-98EF21887BF7}"/>
    <pc:docChg chg="undo custSel modSld">
      <pc:chgData name="Hollink, Vera" userId="d6528aa8-57f8-4f7f-8002-560e631d30ba" providerId="ADAL" clId="{04B53C4D-3194-4E9B-A550-98EF21887BF7}" dt="2024-03-27T08:12:45.461" v="5" actId="20577"/>
      <pc:docMkLst>
        <pc:docMk/>
      </pc:docMkLst>
      <pc:sldChg chg="modSp mod">
        <pc:chgData name="Hollink, Vera" userId="d6528aa8-57f8-4f7f-8002-560e631d30ba" providerId="ADAL" clId="{04B53C4D-3194-4E9B-A550-98EF21887BF7}" dt="2024-03-27T08:12:45.461" v="5" actId="20577"/>
        <pc:sldMkLst>
          <pc:docMk/>
          <pc:sldMk cId="3353253707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3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ya.Butt@inholland.nl" TargetMode="External"/><Relationship Id="rId2" Type="http://schemas.openxmlformats.org/officeDocument/2006/relationships/hyperlink" Target="mailto:Vera.hollink@inholland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tijn.Oomes@inholland.nl" TargetMode="External"/><Relationship Id="rId4" Type="http://schemas.openxmlformats.org/officeDocument/2006/relationships/hyperlink" Target="mailto:Youssef.Ennali@inholland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dirty="0"/>
              <a:t>Welcome to the minor!</a:t>
            </a:r>
            <a:endParaRPr lang="en-US" noProof="0" dirty="0"/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Does Deep Learning Really Require “Big Data”? — No! | by Zach Monge, PhD |  Towards Data Science">
            <a:extLst>
              <a:ext uri="{FF2B5EF4-FFF2-40B4-BE49-F238E27FC236}">
                <a16:creationId xmlns:a16="http://schemas.microsoft.com/office/drawing/2014/main" id="{6E1550A1-28D3-4D89-BD71-3939F7FC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02" y="2368550"/>
            <a:ext cx="3233698" cy="22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CD59-E585-6903-296F-4F0D9C79B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07C8-3F07-DDDE-234B-0F6DB418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everyone!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051A6-E2BB-61D4-8A16-99259AC5FB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3074" name="Picture 2" descr="How to Introduce Yourself in an Email Samples">
            <a:extLst>
              <a:ext uri="{FF2B5EF4-FFF2-40B4-BE49-F238E27FC236}">
                <a16:creationId xmlns:a16="http://schemas.microsoft.com/office/drawing/2014/main" id="{F8DEC101-75D2-95E5-99CE-9D702C48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75" y="1700808"/>
            <a:ext cx="7380312" cy="41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2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Youssef Ennali">
            <a:extLst>
              <a:ext uri="{FF2B5EF4-FFF2-40B4-BE49-F238E27FC236}">
                <a16:creationId xmlns:a16="http://schemas.microsoft.com/office/drawing/2014/main" id="{DBB1427E-EAE3-469A-9C9C-B3E38E73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53854"/>
            <a:ext cx="2262233" cy="22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a Hollink">
            <a:extLst>
              <a:ext uri="{FF2B5EF4-FFF2-40B4-BE49-F238E27FC236}">
                <a16:creationId xmlns:a16="http://schemas.microsoft.com/office/drawing/2014/main" id="{A9E14EC8-453D-4D95-972F-CCBD11B3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85" y="1737958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ya Butt">
            <a:extLst>
              <a:ext uri="{FF2B5EF4-FFF2-40B4-BE49-F238E27FC236}">
                <a16:creationId xmlns:a16="http://schemas.microsoft.com/office/drawing/2014/main" id="{C0E217BC-E1B7-40E0-AC28-A3CBA688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89" y="4207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00322-3708-4D40-AA54-F359532AF247}"/>
              </a:ext>
            </a:extLst>
          </p:cNvPr>
          <p:cNvSpPr txBox="1"/>
          <p:nvPr/>
        </p:nvSpPr>
        <p:spPr>
          <a:xfrm>
            <a:off x="4499992" y="297117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Youssef En-nali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BB086-8113-4FF8-9164-90A11ECAC8AF}"/>
              </a:ext>
            </a:extLst>
          </p:cNvPr>
          <p:cNvSpPr txBox="1"/>
          <p:nvPr/>
        </p:nvSpPr>
        <p:spPr>
          <a:xfrm>
            <a:off x="1064507" y="375418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Vera Hollink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A2197-FE78-4F44-A189-6A1E26B55224}"/>
              </a:ext>
            </a:extLst>
          </p:cNvPr>
          <p:cNvSpPr txBox="1"/>
          <p:nvPr/>
        </p:nvSpPr>
        <p:spPr>
          <a:xfrm>
            <a:off x="2659607" y="640541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Marya Butt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91D52-67E1-4BD5-A649-3695FCE182C8}"/>
              </a:ext>
            </a:extLst>
          </p:cNvPr>
          <p:cNvSpPr txBox="1"/>
          <p:nvPr/>
        </p:nvSpPr>
        <p:spPr>
          <a:xfrm>
            <a:off x="6300192" y="575952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Stijn Oomes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Stijn Oomes">
            <a:extLst>
              <a:ext uri="{FF2B5EF4-FFF2-40B4-BE49-F238E27FC236}">
                <a16:creationId xmlns:a16="http://schemas.microsoft.com/office/drawing/2014/main" id="{F4D5C02D-4D9B-2121-0D05-09E6FBD1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15" y="3525916"/>
            <a:ext cx="2262233" cy="22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84784"/>
            <a:ext cx="7444800" cy="4649615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Term 3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Foundational theory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Assignments</a:t>
            </a: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Term 4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Advanced theory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Student presentations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Deep </a:t>
            </a:r>
            <a:r>
              <a:rPr lang="nl-NL" sz="2000" dirty="0">
                <a:latin typeface="Arial (Body)" charset="0"/>
              </a:rPr>
              <a:t>Learning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</a:t>
            </a:r>
            <a:r>
              <a:rPr lang="nl-NL" dirty="0" err="1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8491A-85AA-4A46-A7F6-137064FB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70" t="20601" r="6294"/>
          <a:stretch/>
        </p:blipFill>
        <p:spPr>
          <a:xfrm>
            <a:off x="1354297" y="4709974"/>
            <a:ext cx="2353607" cy="1934556"/>
          </a:xfrm>
          <a:prstGeom prst="rect">
            <a:avLst/>
          </a:prstGeom>
        </p:spPr>
      </p:pic>
      <p:pic>
        <p:nvPicPr>
          <p:cNvPr id="2056" name="Picture 8" descr="ArXiv.org Reaches a Milestone and a Reckoning | Scientific American">
            <a:extLst>
              <a:ext uri="{FF2B5EF4-FFF2-40B4-BE49-F238E27FC236}">
                <a16:creationId xmlns:a16="http://schemas.microsoft.com/office/drawing/2014/main" id="{B02E74D0-30D1-B32D-2805-6F001451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69" y="3170293"/>
            <a:ext cx="3563888" cy="20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haap mag langer op zeedijk grazen. Waterschap Hunze en Aa's geeft boeren  meer tijd. Alles doen om blauwtongvirus tegen te houden - Dagblad van het  Noorden">
            <a:extLst>
              <a:ext uri="{FF2B5EF4-FFF2-40B4-BE49-F238E27FC236}">
                <a16:creationId xmlns:a16="http://schemas.microsoft.com/office/drawing/2014/main" id="{A4938447-C681-F821-33FA-4EAC914E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79" y="4709974"/>
            <a:ext cx="3026877" cy="18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7B234-5431-37F0-2403-940333E4B0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277" r="12956" b="17390"/>
          <a:stretch/>
        </p:blipFill>
        <p:spPr>
          <a:xfrm>
            <a:off x="4788024" y="822103"/>
            <a:ext cx="1570066" cy="1886146"/>
          </a:xfrm>
          <a:prstGeom prst="rect">
            <a:avLst/>
          </a:prstGeom>
        </p:spPr>
      </p:pic>
      <p:pic>
        <p:nvPicPr>
          <p:cNvPr id="1028" name="Picture 4" descr="CHICORY BRUSSELS WITLOOF seed image">
            <a:extLst>
              <a:ext uri="{FF2B5EF4-FFF2-40B4-BE49-F238E27FC236}">
                <a16:creationId xmlns:a16="http://schemas.microsoft.com/office/drawing/2014/main" id="{5D3BCCB3-5A57-B06B-0CA5-0177B593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24" y="541710"/>
            <a:ext cx="2438975" cy="24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5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Lectures and labs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	Tuesdays &amp; Thursday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Self study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Monday, Wednesday, Friday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Exact schedule in the </a:t>
            </a:r>
            <a:r>
              <a:rPr lang="en-US" sz="2400" b="1" dirty="0">
                <a:latin typeface="Arial (Body)" charset="0"/>
              </a:rPr>
              <a:t>course guide</a:t>
            </a: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2" name="Picture 4" descr="calendar-icon-png-4125 | G2Xchange Health, a service of MileMarker10">
            <a:extLst>
              <a:ext uri="{FF2B5EF4-FFF2-40B4-BE49-F238E27FC236}">
                <a16:creationId xmlns:a16="http://schemas.microsoft.com/office/drawing/2014/main" id="{4F6685AE-5DCA-4660-BD13-DC8F2FA7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723601"/>
            <a:ext cx="4293264" cy="321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Moodle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Course </a:t>
            </a:r>
            <a:r>
              <a:rPr lang="en-US" sz="2400" b="1" i="1" dirty="0">
                <a:latin typeface="Arial (Body)" charset="0"/>
              </a:rPr>
              <a:t>AM - 3.3 - Deep Learning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Self enrollment</a:t>
            </a:r>
          </a:p>
          <a:p>
            <a:pPr lvl="1" indent="0">
              <a:buNone/>
            </a:pPr>
            <a:endParaRPr lang="en-US" sz="2400" b="1" i="1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Course guide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Slides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Assignments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Hand in your 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Project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957596-8690-4F53-AB42-652EBA051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97"/>
          <a:stretch/>
        </p:blipFill>
        <p:spPr>
          <a:xfrm>
            <a:off x="6136428" y="699522"/>
            <a:ext cx="2900068" cy="23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0262" y="1772816"/>
            <a:ext cx="3261738" cy="4103987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Deep Learning with Python, 2</a:t>
            </a:r>
            <a:r>
              <a:rPr lang="en-US" sz="2400" baseline="30000" dirty="0">
                <a:latin typeface="Arial (Body)" charset="0"/>
              </a:rPr>
              <a:t>nd</a:t>
            </a:r>
            <a:r>
              <a:rPr lang="en-US" sz="2400" dirty="0">
                <a:latin typeface="Arial (Body)" charset="0"/>
              </a:rPr>
              <a:t> edition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François Chollet, 2021</a:t>
            </a: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ISBN 9781617296864</a:t>
            </a:r>
          </a:p>
          <a:p>
            <a:pPr lvl="1" indent="0">
              <a:buNone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2" name="Picture 4" descr="Deep Learning with Python, Second Edition. Chollet 9781617296864 New** - Picture 1 of 1">
            <a:extLst>
              <a:ext uri="{FF2B5EF4-FFF2-40B4-BE49-F238E27FC236}">
                <a16:creationId xmlns:a16="http://schemas.microsoft.com/office/drawing/2014/main" id="{CA7F479D-C0E1-EBD5-9169-8782C87C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86" y="1253331"/>
            <a:ext cx="38004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0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-457200"/>
            <a:r>
              <a:rPr lang="en-US" sz="2400" dirty="0">
                <a:latin typeface="Arial (Body)" charset="0"/>
              </a:rPr>
              <a:t>Foundations of Deep Learning - Exam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4 EC end of term 4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multiple choice exam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latin typeface="Arial (Body)" charset="0"/>
              </a:rPr>
              <a:t>Foundations of Deep Learning - Assignments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8 EC during term 3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3 assignments (average grade)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latin typeface="Arial (Body)" charset="0"/>
              </a:rPr>
              <a:t>Applications of Deep Learning - Presentations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3 EC  during </a:t>
            </a:r>
            <a:r>
              <a:rPr lang="en-US">
                <a:latin typeface="Arial (Body)" charset="0"/>
              </a:rPr>
              <a:t>term 4</a:t>
            </a: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student presents a paper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latin typeface="Arial (Body)" charset="0"/>
              </a:rPr>
              <a:t>Deep Learning in action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15 EC during term 4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group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5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Lectures deep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Introduction to deep learning – Youssef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Data mining workflow and applications  – Youssef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Supporting lectures and labs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Derivatives – Frank Brandse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Matrix calculation and </a:t>
            </a:r>
            <a:r>
              <a:rPr lang="en-US" sz="2400" dirty="0" err="1">
                <a:latin typeface="Arial (Body)" charset="0"/>
              </a:rPr>
              <a:t>numpy</a:t>
            </a:r>
            <a:r>
              <a:rPr lang="en-US" sz="2400" dirty="0">
                <a:latin typeface="Arial (Body)" charset="0"/>
              </a:rPr>
              <a:t> – Stijn Oomes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Lab environment setup – Stijn Oomes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3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lvl="1" indent="0">
              <a:buNone/>
            </a:pPr>
            <a:r>
              <a:rPr lang="en-US" sz="2100" dirty="0">
                <a:latin typeface="Arial (Body)" charset="0"/>
              </a:rPr>
              <a:t>Vera Hollink – minor coordinator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Vera.hollink@inholland.nl</a:t>
            </a:r>
            <a:endParaRPr lang="en-US" sz="21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</a:rPr>
              <a:t>06-621115349</a:t>
            </a:r>
          </a:p>
          <a:p>
            <a:pPr lvl="2" indent="0">
              <a:buNone/>
            </a:pPr>
            <a:endParaRPr lang="en-US" sz="21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100" dirty="0">
                <a:latin typeface="Arial (Body)" charset="0"/>
              </a:rPr>
              <a:t>Marya Butt - projects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Marya.Butt@inholland.nl</a:t>
            </a:r>
            <a:endParaRPr lang="en-US" sz="21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endParaRPr lang="en-US" sz="21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100" dirty="0">
                <a:latin typeface="Arial (Body)" charset="0"/>
              </a:rPr>
              <a:t>Youssef En-nali 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Youssef.Ennali@inholland.nl</a:t>
            </a:r>
            <a:endParaRPr lang="en-US" sz="21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endParaRPr lang="en-US" sz="21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100" dirty="0">
                <a:latin typeface="Arial (Body)" charset="0"/>
              </a:rPr>
              <a:t>Stijn Oomes – Labs and assignments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 (Body)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Stijn.Oomes@inholland.nl</a:t>
            </a:r>
            <a:endParaRPr lang="en-US" sz="2100" dirty="0">
              <a:latin typeface="Arial (Body)" charset="0"/>
            </a:endParaRPr>
          </a:p>
          <a:p>
            <a:pPr marL="971550" lvl="2" indent="-342900">
              <a:buFont typeface="Arial" panose="020B0604020202020204" pitchFamily="34" charset="0"/>
              <a:buChar char="•"/>
            </a:pPr>
            <a:endParaRPr lang="en-US" sz="21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20143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250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(Body)</vt:lpstr>
      <vt:lpstr>Arial Narrow</vt:lpstr>
      <vt:lpstr>Calibri</vt:lpstr>
      <vt:lpstr>Lucida Grande</vt:lpstr>
      <vt:lpstr>Wingdings</vt:lpstr>
      <vt:lpstr>Inholland corporate</vt:lpstr>
      <vt:lpstr>Deep Learning</vt:lpstr>
      <vt:lpstr>Lecturers</vt:lpstr>
      <vt:lpstr>Course structure</vt:lpstr>
      <vt:lpstr>Schedule</vt:lpstr>
      <vt:lpstr>Moodle</vt:lpstr>
      <vt:lpstr>Literature</vt:lpstr>
      <vt:lpstr>Assessment</vt:lpstr>
      <vt:lpstr>This week</vt:lpstr>
      <vt:lpstr>Contact information</vt:lpstr>
      <vt:lpstr>Welcome everyone!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2025-02-04T09:44:50Z</dcterms:modified>
</cp:coreProperties>
</file>