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sldIdLst>
    <p:sldId id="259" r:id="rId2"/>
    <p:sldId id="315" r:id="rId3"/>
    <p:sldId id="260" r:id="rId4"/>
    <p:sldId id="261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14" r:id="rId13"/>
    <p:sldId id="262" r:id="rId14"/>
    <p:sldId id="324" r:id="rId15"/>
    <p:sldId id="325" r:id="rId16"/>
    <p:sldId id="278" r:id="rId17"/>
    <p:sldId id="332" r:id="rId18"/>
    <p:sldId id="335" r:id="rId19"/>
    <p:sldId id="334" r:id="rId20"/>
    <p:sldId id="336" r:id="rId21"/>
    <p:sldId id="337" r:id="rId22"/>
    <p:sldId id="338" r:id="rId23"/>
    <p:sldId id="362" r:id="rId24"/>
    <p:sldId id="363" r:id="rId25"/>
    <p:sldId id="364" r:id="rId26"/>
    <p:sldId id="330" r:id="rId27"/>
    <p:sldId id="340" r:id="rId28"/>
    <p:sldId id="341" r:id="rId29"/>
    <p:sldId id="342" r:id="rId30"/>
    <p:sldId id="339" r:id="rId31"/>
    <p:sldId id="343" r:id="rId32"/>
    <p:sldId id="344" r:id="rId33"/>
    <p:sldId id="345" r:id="rId34"/>
    <p:sldId id="346" r:id="rId35"/>
    <p:sldId id="347" r:id="rId36"/>
    <p:sldId id="359" r:id="rId37"/>
    <p:sldId id="360" r:id="rId38"/>
    <p:sldId id="361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3ADC6-EBC1-4261-B065-5B0248354344}" v="4" dt="2025-02-10T09:33:45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 autoAdjust="0"/>
    <p:restoredTop sz="92139" autoAdjust="0"/>
  </p:normalViewPr>
  <p:slideViewPr>
    <p:cSldViewPr>
      <p:cViewPr varScale="1">
        <p:scale>
          <a:sx n="55" d="100"/>
          <a:sy n="55" d="100"/>
        </p:scale>
        <p:origin x="8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Hollink" userId="d6528aa8-57f8-4f7f-8002-560e631d30ba" providerId="ADAL" clId="{A5DF47E2-39E3-458B-B156-0758E05E50D7}"/>
    <pc:docChg chg="undo custSel addSld delSld modSld sldOrd">
      <pc:chgData name="Vera Hollink" userId="d6528aa8-57f8-4f7f-8002-560e631d30ba" providerId="ADAL" clId="{A5DF47E2-39E3-458B-B156-0758E05E50D7}" dt="2021-11-02T11:40:40.184" v="1497" actId="20577"/>
      <pc:docMkLst>
        <pc:docMk/>
      </pc:docMkLst>
      <pc:sldChg chg="modSp mod">
        <pc:chgData name="Vera Hollink" userId="d6528aa8-57f8-4f7f-8002-560e631d30ba" providerId="ADAL" clId="{A5DF47E2-39E3-458B-B156-0758E05E50D7}" dt="2021-11-02T10:52:43.896" v="1491" actId="20577"/>
        <pc:sldMkLst>
          <pc:docMk/>
          <pc:sldMk cId="3935152372" sldId="259"/>
        </pc:sldMkLst>
      </pc:sldChg>
      <pc:sldChg chg="modSp mod">
        <pc:chgData name="Vera Hollink" userId="d6528aa8-57f8-4f7f-8002-560e631d30ba" providerId="ADAL" clId="{A5DF47E2-39E3-458B-B156-0758E05E50D7}" dt="2021-11-02T10:48:42.871" v="1483" actId="20577"/>
        <pc:sldMkLst>
          <pc:docMk/>
          <pc:sldMk cId="3022330141" sldId="326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593933961" sldId="327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3923124537" sldId="328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467662451" sldId="331"/>
        </pc:sldMkLst>
      </pc:sldChg>
      <pc:sldChg chg="modSp mod">
        <pc:chgData name="Vera Hollink" userId="d6528aa8-57f8-4f7f-8002-560e631d30ba" providerId="ADAL" clId="{A5DF47E2-39E3-458B-B156-0758E05E50D7}" dt="2021-11-02T11:40:40.184" v="1497" actId="2057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993082521" sldId="348"/>
        </pc:sldMkLst>
      </pc:sldChg>
      <pc:sldChg chg="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1605724904" sldId="349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592955736" sldId="350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932170871" sldId="351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080901617" sldId="352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765949576" sldId="353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476641505" sldId="354"/>
        </pc:sldMkLst>
      </pc:sldChg>
      <pc:sldChg chg="addSp modSp add del">
        <pc:chgData name="Vera Hollink" userId="d6528aa8-57f8-4f7f-8002-560e631d30ba" providerId="ADAL" clId="{A5DF47E2-39E3-458B-B156-0758E05E50D7}" dt="2021-11-02T10:48:52.239" v="1484" actId="47"/>
        <pc:sldMkLst>
          <pc:docMk/>
          <pc:sldMk cId="1704529542" sldId="355"/>
        </pc:sldMkLst>
      </pc:sldChg>
      <pc:sldChg chg="addSp delSp modSp del">
        <pc:chgData name="Vera Hollink" userId="d6528aa8-57f8-4f7f-8002-560e631d30ba" providerId="ADAL" clId="{A5DF47E2-39E3-458B-B156-0758E05E50D7}" dt="2021-11-02T10:48:52.239" v="1484" actId="47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del ord">
        <pc:chgData name="Vera Hollink" userId="d6528aa8-57f8-4f7f-8002-560e631d30ba" providerId="ADAL" clId="{A5DF47E2-39E3-458B-B156-0758E05E50D7}" dt="2021-11-02T10:48:52.239" v="1484" actId="47"/>
        <pc:sldMkLst>
          <pc:docMk/>
          <pc:sldMk cId="4132645371" sldId="358"/>
        </pc:sldMkLst>
      </pc:sldChg>
      <pc:sldChg chg="add">
        <pc:chgData name="Vera Hollink" userId="d6528aa8-57f8-4f7f-8002-560e631d30ba" providerId="ADAL" clId="{A5DF47E2-39E3-458B-B156-0758E05E50D7}" dt="2021-11-02T10:27:02.882" v="850"/>
        <pc:sldMkLst>
          <pc:docMk/>
          <pc:sldMk cId="3481509634" sldId="359"/>
        </pc:sldMkLst>
      </pc:sldChg>
      <pc:sldChg chg="addSp modSp add mod">
        <pc:chgData name="Vera Hollink" userId="d6528aa8-57f8-4f7f-8002-560e631d30ba" providerId="ADAL" clId="{A5DF47E2-39E3-458B-B156-0758E05E50D7}" dt="2021-11-02T10:36:54.607" v="1275" actId="14100"/>
        <pc:sldMkLst>
          <pc:docMk/>
          <pc:sldMk cId="4290598922" sldId="360"/>
        </pc:sldMkLst>
      </pc:sldChg>
      <pc:sldChg chg="modSp add mod modAnim">
        <pc:chgData name="Vera Hollink" userId="d6528aa8-57f8-4f7f-8002-560e631d30ba" providerId="ADAL" clId="{A5DF47E2-39E3-458B-B156-0758E05E50D7}" dt="2021-11-02T10:47:48.153" v="1458"/>
        <pc:sldMkLst>
          <pc:docMk/>
          <pc:sldMk cId="1856514422" sldId="361"/>
        </pc:sldMkLst>
      </pc:sldChg>
    </pc:docChg>
  </pc:docChgLst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Hollink, Vera" userId="d6528aa8-57f8-4f7f-8002-560e631d30ba" providerId="ADAL" clId="{F65FD3E7-A1A6-449B-BC09-0F12B6CB42AF}"/>
    <pc:docChg chg="modSld">
      <pc:chgData name="Hollink, Vera" userId="d6528aa8-57f8-4f7f-8002-560e631d30ba" providerId="ADAL" clId="{F65FD3E7-A1A6-449B-BC09-0F12B6CB42AF}" dt="2023-03-21T13:39:28.761" v="10" actId="14100"/>
      <pc:docMkLst>
        <pc:docMk/>
      </pc:docMkLst>
      <pc:sldChg chg="modSp mod">
        <pc:chgData name="Hollink, Vera" userId="d6528aa8-57f8-4f7f-8002-560e631d30ba" providerId="ADAL" clId="{F65FD3E7-A1A6-449B-BC09-0F12B6CB42AF}" dt="2023-03-21T13:38:55.787" v="2" actId="14100"/>
        <pc:sldMkLst>
          <pc:docMk/>
          <pc:sldMk cId="3718999643" sldId="339"/>
        </pc:sldMkLst>
      </pc:sldChg>
      <pc:sldChg chg="modSp mod">
        <pc:chgData name="Hollink, Vera" userId="d6528aa8-57f8-4f7f-8002-560e631d30ba" providerId="ADAL" clId="{F65FD3E7-A1A6-449B-BC09-0F12B6CB42AF}" dt="2023-03-21T13:39:06.030" v="4" actId="14100"/>
        <pc:sldMkLst>
          <pc:docMk/>
          <pc:sldMk cId="1932538496" sldId="343"/>
        </pc:sldMkLst>
      </pc:sldChg>
      <pc:sldChg chg="modSp mod">
        <pc:chgData name="Hollink, Vera" userId="d6528aa8-57f8-4f7f-8002-560e631d30ba" providerId="ADAL" clId="{F65FD3E7-A1A6-449B-BC09-0F12B6CB42AF}" dt="2023-03-21T13:39:12.497" v="6" actId="14100"/>
        <pc:sldMkLst>
          <pc:docMk/>
          <pc:sldMk cId="1486503339" sldId="344"/>
        </pc:sldMkLst>
      </pc:sldChg>
      <pc:sldChg chg="modSp mod">
        <pc:chgData name="Hollink, Vera" userId="d6528aa8-57f8-4f7f-8002-560e631d30ba" providerId="ADAL" clId="{F65FD3E7-A1A6-449B-BC09-0F12B6CB42AF}" dt="2023-03-21T13:39:22.647" v="8" actId="14100"/>
        <pc:sldMkLst>
          <pc:docMk/>
          <pc:sldMk cId="674234301" sldId="345"/>
        </pc:sldMkLst>
      </pc:sldChg>
      <pc:sldChg chg="modSp mod">
        <pc:chgData name="Hollink, Vera" userId="d6528aa8-57f8-4f7f-8002-560e631d30ba" providerId="ADAL" clId="{F65FD3E7-A1A6-449B-BC09-0F12B6CB42AF}" dt="2023-03-21T13:39:28.761" v="10" actId="14100"/>
        <pc:sldMkLst>
          <pc:docMk/>
          <pc:sldMk cId="3280029279" sldId="346"/>
        </pc:sldMkLst>
      </pc:sldChg>
    </pc:docChg>
  </pc:docChgLst>
  <pc:docChgLst>
    <pc:chgData name="Hollink, Vera" userId="d6528aa8-57f8-4f7f-8002-560e631d30ba" providerId="ADAL" clId="{5A52E663-0BCC-428A-A15D-0E1859BA12E0}"/>
    <pc:docChg chg="modSld">
      <pc:chgData name="Hollink, Vera" userId="d6528aa8-57f8-4f7f-8002-560e631d30ba" providerId="ADAL" clId="{5A52E663-0BCC-428A-A15D-0E1859BA12E0}" dt="2024-02-08T09:10:56.371" v="52" actId="207"/>
      <pc:docMkLst>
        <pc:docMk/>
      </pc:docMkLst>
      <pc:sldChg chg="modSp mod">
        <pc:chgData name="Hollink, Vera" userId="d6528aa8-57f8-4f7f-8002-560e631d30ba" providerId="ADAL" clId="{5A52E663-0BCC-428A-A15D-0E1859BA12E0}" dt="2024-02-08T09:04:17.170" v="20" actId="20577"/>
        <pc:sldMkLst>
          <pc:docMk/>
          <pc:sldMk cId="2258074124" sldId="322"/>
        </pc:sldMkLst>
      </pc:sldChg>
      <pc:sldChg chg="modAnim">
        <pc:chgData name="Hollink, Vera" userId="d6528aa8-57f8-4f7f-8002-560e631d30ba" providerId="ADAL" clId="{5A52E663-0BCC-428A-A15D-0E1859BA12E0}" dt="2024-02-08T09:06:24.047" v="21"/>
        <pc:sldMkLst>
          <pc:docMk/>
          <pc:sldMk cId="2870546768" sldId="335"/>
        </pc:sldMkLst>
      </pc:sldChg>
      <pc:sldChg chg="modSp mod">
        <pc:chgData name="Hollink, Vera" userId="d6528aa8-57f8-4f7f-8002-560e631d30ba" providerId="ADAL" clId="{5A52E663-0BCC-428A-A15D-0E1859BA12E0}" dt="2024-02-08T09:09:45.608" v="34" actId="20577"/>
        <pc:sldMkLst>
          <pc:docMk/>
          <pc:sldMk cId="2630569985" sldId="341"/>
        </pc:sldMkLst>
      </pc:sldChg>
      <pc:sldChg chg="modSp mod">
        <pc:chgData name="Hollink, Vera" userId="d6528aa8-57f8-4f7f-8002-560e631d30ba" providerId="ADAL" clId="{5A52E663-0BCC-428A-A15D-0E1859BA12E0}" dt="2024-02-08T09:10:56.371" v="52" actId="207"/>
        <pc:sldMkLst>
          <pc:docMk/>
          <pc:sldMk cId="2005998860" sldId="342"/>
        </pc:sldMkLst>
      </pc:sldChg>
    </pc:docChg>
  </pc:docChgLst>
  <pc:docChgLst>
    <pc:chgData name="Hollink, Vera" userId="d6528aa8-57f8-4f7f-8002-560e631d30ba" providerId="ADAL" clId="{F8692E1C-4407-4CFF-9363-8ED692BD593C}"/>
    <pc:docChg chg="modSld">
      <pc:chgData name="Hollink, Vera" userId="d6528aa8-57f8-4f7f-8002-560e631d30ba" providerId="ADAL" clId="{F8692E1C-4407-4CFF-9363-8ED692BD593C}" dt="2023-02-09T09:45:48.811" v="46" actId="14100"/>
      <pc:docMkLst>
        <pc:docMk/>
      </pc:docMkLst>
      <pc:sldChg chg="modSp mod">
        <pc:chgData name="Hollink, Vera" userId="d6528aa8-57f8-4f7f-8002-560e631d30ba" providerId="ADAL" clId="{F8692E1C-4407-4CFF-9363-8ED692BD593C}" dt="2023-02-09T09:34:54.636" v="7" actId="20577"/>
        <pc:sldMkLst>
          <pc:docMk/>
          <pc:sldMk cId="3935152372" sldId="259"/>
        </pc:sldMkLst>
      </pc:sldChg>
      <pc:sldChg chg="modSp mod">
        <pc:chgData name="Hollink, Vera" userId="d6528aa8-57f8-4f7f-8002-560e631d30ba" providerId="ADAL" clId="{F8692E1C-4407-4CFF-9363-8ED692BD593C}" dt="2023-02-09T09:31:25.024" v="5" actId="20577"/>
        <pc:sldMkLst>
          <pc:docMk/>
          <pc:sldMk cId="2205169177" sldId="315"/>
        </pc:sldMkLst>
      </pc:sldChg>
      <pc:sldChg chg="modSp">
        <pc:chgData name="Hollink, Vera" userId="d6528aa8-57f8-4f7f-8002-560e631d30ba" providerId="ADAL" clId="{F8692E1C-4407-4CFF-9363-8ED692BD593C}" dt="2023-02-09T09:42:57.352" v="9" actId="1076"/>
        <pc:sldMkLst>
          <pc:docMk/>
          <pc:sldMk cId="1021804870" sldId="338"/>
        </pc:sldMkLst>
      </pc:sldChg>
      <pc:sldChg chg="addSp modSp mod modAnim">
        <pc:chgData name="Hollink, Vera" userId="d6528aa8-57f8-4f7f-8002-560e631d30ba" providerId="ADAL" clId="{F8692E1C-4407-4CFF-9363-8ED692BD593C}" dt="2023-02-09T09:45:48.811" v="46" actId="14100"/>
        <pc:sldMkLst>
          <pc:docMk/>
          <pc:sldMk cId="1807276415" sldId="364"/>
        </pc:sldMkLst>
      </pc:sldChg>
    </pc:docChg>
  </pc:docChgLst>
  <pc:docChgLst>
    <pc:chgData name="Hollink, Vera" userId="d6528aa8-57f8-4f7f-8002-560e631d30ba" providerId="ADAL" clId="{FEA3ADC6-EBC1-4261-B065-5B0248354344}"/>
    <pc:docChg chg="custSel modSld">
      <pc:chgData name="Hollink, Vera" userId="d6528aa8-57f8-4f7f-8002-560e631d30ba" providerId="ADAL" clId="{FEA3ADC6-EBC1-4261-B065-5B0248354344}" dt="2025-02-10T09:34:20.332" v="79" actId="1076"/>
      <pc:docMkLst>
        <pc:docMk/>
      </pc:docMkLst>
      <pc:sldChg chg="modSp mod">
        <pc:chgData name="Hollink, Vera" userId="d6528aa8-57f8-4f7f-8002-560e631d30ba" providerId="ADAL" clId="{FEA3ADC6-EBC1-4261-B065-5B0248354344}" dt="2025-02-10T09:28:36.414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FEA3ADC6-EBC1-4261-B065-5B0248354344}" dt="2025-02-10T09:28:36.414" v="1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addSp modSp mod">
        <pc:chgData name="Hollink, Vera" userId="d6528aa8-57f8-4f7f-8002-560e631d30ba" providerId="ADAL" clId="{FEA3ADC6-EBC1-4261-B065-5B0248354344}" dt="2025-02-10T09:34:20.332" v="79" actId="1076"/>
        <pc:sldMkLst>
          <pc:docMk/>
          <pc:sldMk cId="1021804870" sldId="338"/>
        </pc:sldMkLst>
        <pc:spChg chg="add mod">
          <ac:chgData name="Hollink, Vera" userId="d6528aa8-57f8-4f7f-8002-560e631d30ba" providerId="ADAL" clId="{FEA3ADC6-EBC1-4261-B065-5B0248354344}" dt="2025-02-10T09:34:20.332" v="79" actId="1076"/>
          <ac:spMkLst>
            <pc:docMk/>
            <pc:sldMk cId="1021804870" sldId="338"/>
            <ac:spMk id="3" creationId="{F3B1EEAF-FD7B-D791-2F96-A865DC7431F4}"/>
          </ac:spMkLst>
        </pc:spChg>
        <pc:picChg chg="mod">
          <ac:chgData name="Hollink, Vera" userId="d6528aa8-57f8-4f7f-8002-560e631d30ba" providerId="ADAL" clId="{FEA3ADC6-EBC1-4261-B065-5B0248354344}" dt="2025-02-10T09:33:45.205" v="35" actId="732"/>
          <ac:picMkLst>
            <pc:docMk/>
            <pc:sldMk cId="1021804870" sldId="338"/>
            <ac:picMk id="3074" creationId="{E476B93D-9E24-477A-A7D2-5A093128D705}"/>
          </ac:picMkLst>
        </pc:picChg>
      </pc:sldChg>
    </pc:docChg>
  </pc:docChgLst>
  <pc:docChgLst>
    <pc:chgData name="Hollink, Vera" userId="d6528aa8-57f8-4f7f-8002-560e631d30ba" providerId="ADAL" clId="{6B4E186B-407D-475A-8FC0-D2333B619573}"/>
    <pc:docChg chg="undo custSel addSld modSld">
      <pc:chgData name="Hollink, Vera" userId="d6528aa8-57f8-4f7f-8002-560e631d30ba" providerId="ADAL" clId="{6B4E186B-407D-475A-8FC0-D2333B619573}" dt="2021-12-14T09:55:12.162" v="1682"/>
      <pc:docMkLst>
        <pc:docMk/>
      </pc:docMkLst>
      <pc:sldChg chg="modSp">
        <pc:chgData name="Hollink, Vera" userId="d6528aa8-57f8-4f7f-8002-560e631d30ba" providerId="ADAL" clId="{6B4E186B-407D-475A-8FC0-D2333B619573}" dt="2021-12-14T09:53:07.104" v="1643" actId="20577"/>
        <pc:sldMkLst>
          <pc:docMk/>
          <pc:sldMk cId="1294212116" sldId="278"/>
        </pc:sldMkLst>
      </pc:sldChg>
      <pc:sldChg chg="modSp mod">
        <pc:chgData name="Hollink, Vera" userId="d6528aa8-57f8-4f7f-8002-560e631d30ba" providerId="ADAL" clId="{6B4E186B-407D-475A-8FC0-D2333B619573}" dt="2021-12-14T09:54:29.711" v="1678" actId="27636"/>
        <pc:sldMkLst>
          <pc:docMk/>
          <pc:sldMk cId="3401981802" sldId="330"/>
        </pc:sldMkLst>
      </pc:sldChg>
      <pc:sldChg chg="modSp mod modAnim">
        <pc:chgData name="Hollink, Vera" userId="d6528aa8-57f8-4f7f-8002-560e631d30ba" providerId="ADAL" clId="{6B4E186B-407D-475A-8FC0-D2333B619573}" dt="2021-12-14T08:54:09.039" v="265" actId="20577"/>
        <pc:sldMkLst>
          <pc:docMk/>
          <pc:sldMk cId="1505437499" sldId="332"/>
        </pc:sldMkLst>
      </pc:sldChg>
      <pc:sldChg chg="addSp modSp mod modAnim">
        <pc:chgData name="Hollink, Vera" userId="d6528aa8-57f8-4f7f-8002-560e631d30ba" providerId="ADAL" clId="{6B4E186B-407D-475A-8FC0-D2333B619573}" dt="2021-12-14T09:53:48.536" v="1647" actId="20577"/>
        <pc:sldMkLst>
          <pc:docMk/>
          <pc:sldMk cId="3704563138" sldId="337"/>
        </pc:sldMkLst>
      </pc:sldChg>
      <pc:sldChg chg="addSp modSp mod modAnim">
        <pc:chgData name="Hollink, Vera" userId="d6528aa8-57f8-4f7f-8002-560e631d30ba" providerId="ADAL" clId="{6B4E186B-407D-475A-8FC0-D2333B619573}" dt="2021-12-14T09:54:05.174" v="1661" actId="27636"/>
        <pc:sldMkLst>
          <pc:docMk/>
          <pc:sldMk cId="1021804870" sldId="338"/>
        </pc:sldMkLst>
      </pc:sldChg>
      <pc:sldChg chg="modSp">
        <pc:chgData name="Hollink, Vera" userId="d6528aa8-57f8-4f7f-8002-560e631d30ba" providerId="ADAL" clId="{6B4E186B-407D-475A-8FC0-D2333B619573}" dt="2021-12-14T09:54:46.260" v="1679"/>
        <pc:sldMkLst>
          <pc:docMk/>
          <pc:sldMk cId="710008346" sldId="340"/>
        </pc:sldMkLst>
      </pc:sldChg>
      <pc:sldChg chg="modSp">
        <pc:chgData name="Hollink, Vera" userId="d6528aa8-57f8-4f7f-8002-560e631d30ba" providerId="ADAL" clId="{6B4E186B-407D-475A-8FC0-D2333B619573}" dt="2021-12-14T09:54:57.853" v="1680"/>
        <pc:sldMkLst>
          <pc:docMk/>
          <pc:sldMk cId="2630569985" sldId="341"/>
        </pc:sldMkLst>
      </pc:sldChg>
      <pc:sldChg chg="modSp">
        <pc:chgData name="Hollink, Vera" userId="d6528aa8-57f8-4f7f-8002-560e631d30ba" providerId="ADAL" clId="{6B4E186B-407D-475A-8FC0-D2333B619573}" dt="2021-12-14T09:55:12.162" v="1682"/>
        <pc:sldMkLst>
          <pc:docMk/>
          <pc:sldMk cId="2005998860" sldId="342"/>
        </pc:sldMkLst>
      </pc:sldChg>
      <pc:sldChg chg="modSp">
        <pc:chgData name="Hollink, Vera" userId="d6528aa8-57f8-4f7f-8002-560e631d30ba" providerId="ADAL" clId="{6B4E186B-407D-475A-8FC0-D2333B619573}" dt="2021-12-14T09:11:20.357" v="1091" actId="20577"/>
        <pc:sldMkLst>
          <pc:docMk/>
          <pc:sldMk cId="1856514422" sldId="361"/>
        </pc:sldMkLst>
      </pc:sldChg>
      <pc:sldChg chg="addSp modSp add mod modAnim">
        <pc:chgData name="Hollink, Vera" userId="d6528aa8-57f8-4f7f-8002-560e631d30ba" providerId="ADAL" clId="{6B4E186B-407D-475A-8FC0-D2333B619573}" dt="2021-12-14T09:30:11.835" v="1561" actId="20577"/>
        <pc:sldMkLst>
          <pc:docMk/>
          <pc:sldMk cId="2231871258" sldId="362"/>
        </pc:sldMkLst>
      </pc:sldChg>
      <pc:sldChg chg="addSp modSp add mod modAnim">
        <pc:chgData name="Hollink, Vera" userId="d6528aa8-57f8-4f7f-8002-560e631d30ba" providerId="ADAL" clId="{6B4E186B-407D-475A-8FC0-D2333B619573}" dt="2021-12-14T09:24:01.785" v="1219"/>
        <pc:sldMkLst>
          <pc:docMk/>
          <pc:sldMk cId="2523323997" sldId="363"/>
        </pc:sldMkLst>
      </pc:sldChg>
      <pc:sldChg chg="addSp delSp modSp add mod">
        <pc:chgData name="Hollink, Vera" userId="d6528aa8-57f8-4f7f-8002-560e631d30ba" providerId="ADAL" clId="{6B4E186B-407D-475A-8FC0-D2333B619573}" dt="2021-12-14T09:29:53.057" v="1554" actId="478"/>
        <pc:sldMkLst>
          <pc:docMk/>
          <pc:sldMk cId="1807276415" sldId="364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Hollink, Vera" userId="d6528aa8-57f8-4f7f-8002-560e631d30ba" providerId="ADAL" clId="{ECB4BA61-79EF-400F-BB35-4B4570B983AC}"/>
    <pc:docChg chg="undo redo custSel modSld">
      <pc:chgData name="Hollink, Vera" userId="d6528aa8-57f8-4f7f-8002-560e631d30ba" providerId="ADAL" clId="{ECB4BA61-79EF-400F-BB35-4B4570B983AC}" dt="2023-11-27T10:45:55.412" v="231" actId="1038"/>
      <pc:docMkLst>
        <pc:docMk/>
      </pc:docMkLst>
      <pc:sldChg chg="modSp mod">
        <pc:chgData name="Hollink, Vera" userId="d6528aa8-57f8-4f7f-8002-560e631d30ba" providerId="ADAL" clId="{ECB4BA61-79EF-400F-BB35-4B4570B983AC}" dt="2023-11-27T10:30:18.792" v="40" actId="20577"/>
        <pc:sldMkLst>
          <pc:docMk/>
          <pc:sldMk cId="3935152372" sldId="259"/>
        </pc:sldMkLst>
      </pc:sldChg>
      <pc:sldChg chg="addSp delSp modSp mod setBg modAnim">
        <pc:chgData name="Hollink, Vera" userId="d6528aa8-57f8-4f7f-8002-560e631d30ba" providerId="ADAL" clId="{ECB4BA61-79EF-400F-BB35-4B4570B983AC}" dt="2023-11-27T10:45:55.412" v="231" actId="1038"/>
        <pc:sldMkLst>
          <pc:docMk/>
          <pc:sldMk cId="2005998860" sldId="342"/>
        </pc:sldMkLst>
      </pc:sldChg>
    </pc:docChg>
  </pc:docChgLst>
  <pc:docChgLst>
    <pc:chgData name="Hollink, Vera" userId="d6528aa8-57f8-4f7f-8002-560e631d30ba" providerId="ADAL" clId="{BF4E9271-D1FA-4114-A3FD-4169C1F9A442}"/>
    <pc:docChg chg="undo redo custSel modSld">
      <pc:chgData name="Hollink, Vera" userId="d6528aa8-57f8-4f7f-8002-560e631d30ba" providerId="ADAL" clId="{BF4E9271-D1FA-4114-A3FD-4169C1F9A442}" dt="2022-02-03T13:43:09.687" v="75"/>
      <pc:docMkLst>
        <pc:docMk/>
      </pc:docMkLst>
      <pc:sldChg chg="addSp delSp modSp mod">
        <pc:chgData name="Hollink, Vera" userId="d6528aa8-57f8-4f7f-8002-560e631d30ba" providerId="ADAL" clId="{BF4E9271-D1FA-4114-A3FD-4169C1F9A442}" dt="2022-02-03T13:42:29.037" v="74" actId="478"/>
        <pc:sldMkLst>
          <pc:docMk/>
          <pc:sldMk cId="597849708" sldId="319"/>
        </pc:sldMkLst>
      </pc:sldChg>
      <pc:sldChg chg="addSp modSp">
        <pc:chgData name="Hollink, Vera" userId="d6528aa8-57f8-4f7f-8002-560e631d30ba" providerId="ADAL" clId="{BF4E9271-D1FA-4114-A3FD-4169C1F9A442}" dt="2022-02-03T13:43:09.687" v="75"/>
        <pc:sldMkLst>
          <pc:docMk/>
          <pc:sldMk cId="2829008551" sldId="347"/>
        </pc:sldMkLst>
      </pc:sldChg>
    </pc:docChg>
  </pc:docChgLst>
  <pc:docChgLst>
    <pc:chgData name="Hollink, Vera" userId="d6528aa8-57f8-4f7f-8002-560e631d30ba" providerId="ADAL" clId="{432CE8CA-08FB-46B8-A9E4-95C633AE61AB}"/>
    <pc:docChg chg="modSld">
      <pc:chgData name="Hollink, Vera" userId="d6528aa8-57f8-4f7f-8002-560e631d30ba" providerId="ADAL" clId="{432CE8CA-08FB-46B8-A9E4-95C633AE61AB}" dt="2022-04-25T11:28:22.421" v="1" actId="20577"/>
      <pc:docMkLst>
        <pc:docMk/>
      </pc:docMkLst>
      <pc:sldChg chg="modSp">
        <pc:chgData name="Hollink, Vera" userId="d6528aa8-57f8-4f7f-8002-560e631d30ba" providerId="ADAL" clId="{432CE8CA-08FB-46B8-A9E4-95C633AE61AB}" dt="2022-04-25T11:28:22.421" v="1" actId="20577"/>
        <pc:sldMkLst>
          <pc:docMk/>
          <pc:sldMk cId="1505437499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2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7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Fundamentals </a:t>
            </a:r>
            <a:r>
              <a:rPr lang="en-US" noProof="0"/>
              <a:t>and math part 1</a:t>
            </a:r>
            <a:endParaRPr lang="en-US" noProof="0" dirty="0"/>
          </a:p>
          <a:p>
            <a:r>
              <a:rPr lang="en-US" sz="1600" dirty="0"/>
              <a:t>Chapter 2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Predicting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146" name="Picture 2" descr="ch01 deep learning in 3 figures 1">
            <a:extLst>
              <a:ext uri="{FF2B5EF4-FFF2-40B4-BE49-F238E27FC236}">
                <a16:creationId xmlns:a16="http://schemas.microsoft.com/office/drawing/2014/main" id="{16951C05-B313-4615-933C-CCC8D75CE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8"/>
          <a:stretch/>
        </p:blipFill>
        <p:spPr bwMode="auto">
          <a:xfrm>
            <a:off x="2195736" y="1882775"/>
            <a:ext cx="5245274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07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a NN: </a:t>
            </a:r>
            <a:r>
              <a:rPr lang="nl-NL" dirty="0" err="1"/>
              <a:t>finding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</a:t>
            </a:r>
            <a:r>
              <a:rPr lang="nl-NL" dirty="0" err="1"/>
              <a:t>values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170" name="Picture 2" descr="ch01 deep learning in 3 figures 3">
            <a:extLst>
              <a:ext uri="{FF2B5EF4-FFF2-40B4-BE49-F238E27FC236}">
                <a16:creationId xmlns:a16="http://schemas.microsoft.com/office/drawing/2014/main" id="{7D0EAE68-032D-4B7F-9142-62AEE4B3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06" y="1587710"/>
            <a:ext cx="6452394" cy="515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5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a </a:t>
            </a:r>
            <a:r>
              <a:rPr lang="nl-NL" dirty="0" err="1"/>
              <a:t>Neural</a:t>
            </a:r>
            <a:r>
              <a:rPr lang="nl-NL" dirty="0"/>
              <a:t> Net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: forward </a:t>
            </a:r>
            <a:r>
              <a:rPr lang="nl-NL" dirty="0" err="1"/>
              <a:t>propagation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ACE9F3B-E499-4ADD-8881-B7EE30C4E5B9}"/>
              </a:ext>
            </a:extLst>
          </p:cNvPr>
          <p:cNvSpPr/>
          <p:nvPr/>
        </p:nvSpPr>
        <p:spPr>
          <a:xfrm flipV="1">
            <a:off x="3397866" y="3429000"/>
            <a:ext cx="3312368" cy="12240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92896"/>
            <a:ext cx="2730159" cy="308571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Object 4134"/>
          <p:cNvGraphicFramePr>
            <a:graphicFrameLocks noChangeAspect="1"/>
          </p:cNvGraphicFramePr>
          <p:nvPr/>
        </p:nvGraphicFramePr>
        <p:xfrm>
          <a:off x="5003800" y="2492375"/>
          <a:ext cx="3614738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8100" imgH="685800" progId="Equation.3">
                  <p:embed/>
                </p:oleObj>
              </mc:Choice>
              <mc:Fallback>
                <p:oleObj name="Equation" r:id="rId3" imgW="1308100" imgH="685800" progId="Equation.3">
                  <p:embed/>
                  <p:pic>
                    <p:nvPicPr>
                      <p:cNvPr id="7" name="Object 4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492375"/>
                        <a:ext cx="3614738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59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A8D7ED-7A6B-48C0-9251-BCDF3B8BF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41" y="1988840"/>
            <a:ext cx="3656696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NN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: forward </a:t>
            </a:r>
            <a:r>
              <a:rPr lang="nl-NL" dirty="0" err="1"/>
              <a:t>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292080" y="1988840"/>
                <a:ext cx="3980611" cy="4103987"/>
              </a:xfrm>
            </p:spPr>
            <p:txBody>
              <a:bodyPr>
                <a:normAutofit fontScale="92500" lnSpcReduction="10000"/>
              </a:bodyPr>
              <a:lstStyle/>
              <a:p>
                <a:pPr marL="0"/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Activation</a:t>
                </a:r>
                <a:r>
                  <a:rPr lang="en-US" b="0" dirty="0"/>
                  <a:t> </a:t>
                </a:r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of hidden or output node:</a:t>
                </a:r>
              </a:p>
              <a:p>
                <a:endParaRPr lang="en-US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nl-NL" sz="2400" b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 output of node j </a:t>
                </a: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weight from </a:t>
                </a:r>
                <a:r>
                  <a:rPr lang="en-US" sz="2400" b="0" dirty="0" err="1">
                    <a:solidFill>
                      <a:schemeClr val="bg1"/>
                    </a:solidFill>
                    <a:latin typeface="Arial (Body)" charset="0"/>
                  </a:rPr>
                  <a:t>i</a:t>
                </a:r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 to j </a:t>
                </a: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bias (constant) of node j </a:t>
                </a: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pPr marL="1143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latin typeface="Arial (Body)" charset="0"/>
                  </a:rPr>
                  <a:t>is the activation function</a:t>
                </a:r>
                <a:br>
                  <a:rPr lang="en-US" sz="2800" b="0" i="1" dirty="0">
                    <a:solidFill>
                      <a:schemeClr val="bg1"/>
                    </a:solidFill>
                    <a:latin typeface="Arial (Body)" charset="0"/>
                  </a:rPr>
                </a:br>
                <a:endParaRPr lang="nl-NL" sz="2400" b="0" dirty="0">
                  <a:solidFill>
                    <a:schemeClr val="bg1"/>
                  </a:solidFill>
                  <a:latin typeface="Arial (Body)" charset="0"/>
                </a:endParaRP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292080" y="1988840"/>
                <a:ext cx="3980611" cy="4103987"/>
              </a:xfrm>
              <a:blipFill>
                <a:blip r:embed="rId3"/>
                <a:stretch>
                  <a:fillRect l="-1991" t="-5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: matrix </a:t>
            </a:r>
            <a:r>
              <a:rPr lang="nl-NL" dirty="0" err="1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5B1B4-3CFE-4404-A5EA-494EC0B574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290" name="Picture 2" descr="Screen-Shot-2017-11-07-at-12.32.19-PM">
            <a:extLst>
              <a:ext uri="{FF2B5EF4-FFF2-40B4-BE49-F238E27FC236}">
                <a16:creationId xmlns:a16="http://schemas.microsoft.com/office/drawing/2014/main" id="{27A4C3C3-E6A9-47F0-8152-C7281942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1822855"/>
            <a:ext cx="8748464" cy="45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5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: matrix </a:t>
            </a:r>
            <a:r>
              <a:rPr lang="nl-NL" dirty="0" err="1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nl-NL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nl-NL" sz="2400" dirty="0">
                  <a:latin typeface="Arial (Body)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nl-NL" sz="2400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00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weight matrix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bias (constant) vector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3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1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Tensor: generalization of matrix in arbitrary number of dimensions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0 dimension: scalar (number)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1 dimension: vector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[1,8,3,2]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2 dimensions: matrix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[[1,8,3,2],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 [1,6,4,2]]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3 dimensions:  cube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[[[1,2,7],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  [3,4,2]], 										 		 [[1,2,4],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		  [3,4,4]]]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4</a:t>
            </a:r>
            <a:r>
              <a:rPr lang="en-US" sz="2400">
                <a:latin typeface="Arial (Body)" charset="0"/>
              </a:rPr>
              <a:t>+ dimensions</a:t>
            </a:r>
            <a:r>
              <a:rPr lang="en-US" sz="2400" dirty="0">
                <a:latin typeface="Arial (Body)" charset="0"/>
              </a:rPr>
              <a:t>: hypercube </a:t>
            </a:r>
          </a:p>
          <a:p>
            <a:pPr lvl="1" indent="0">
              <a:buNone/>
            </a:pPr>
            <a:endParaRPr lang="nl-NL" sz="2400" dirty="0"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 batches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Batch: set of (training) samples</a:t>
            </a:r>
          </a:p>
          <a:p>
            <a:pPr lvl="1" indent="0">
              <a:buNone/>
            </a:pPr>
            <a:endParaRPr lang="nl-NL" sz="2400" dirty="0">
              <a:latin typeface="Arial (Body)" charset="0"/>
            </a:endParaRPr>
          </a:p>
          <a:p>
            <a:pPr lvl="1" indent="0">
              <a:buNone/>
            </a:pPr>
            <a:endParaRPr lang="nl-NL" sz="2400" dirty="0">
              <a:latin typeface="Arial (Body)" charset="0"/>
            </a:endParaRPr>
          </a:p>
          <a:p>
            <a:pPr lvl="1" indent="0">
              <a:buNone/>
            </a:pPr>
            <a:endParaRPr lang="nl-NL" sz="2400" dirty="0">
              <a:latin typeface="Arial (Body)" charset="0"/>
            </a:endParaRPr>
          </a:p>
          <a:p>
            <a:pPr lvl="1" indent="0">
              <a:buNone/>
            </a:pPr>
            <a:endParaRPr lang="nl-NL" sz="2400" dirty="0">
              <a:latin typeface="Arial (Body)" charset="0"/>
            </a:endParaRPr>
          </a:p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Row</a:t>
            </a:r>
            <a:r>
              <a:rPr lang="nl-NL" sz="2400" dirty="0">
                <a:latin typeface="Arial (Body)" charset="0"/>
              </a:rPr>
              <a:t>: sample</a:t>
            </a:r>
          </a:p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Column: </a:t>
            </a:r>
            <a:r>
              <a:rPr lang="nl-NL" sz="2400" dirty="0" err="1">
                <a:latin typeface="Arial (Body)" charset="0"/>
              </a:rPr>
              <a:t>attribute</a:t>
            </a:r>
            <a:r>
              <a:rPr lang="nl-NL" sz="2400" dirty="0">
                <a:latin typeface="Arial (Body)" charset="0"/>
              </a:rPr>
              <a:t> </a:t>
            </a:r>
          </a:p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D8DAA-F2C8-4FC4-882E-9A95DC4F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014662"/>
            <a:ext cx="447675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7054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 types of data sets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2 dimensional: vector data (features)</a:t>
            </a:r>
          </a:p>
          <a:p>
            <a:pPr lvl="2" indent="0">
              <a:buNone/>
            </a:pPr>
            <a:r>
              <a:rPr lang="en-US" dirty="0">
                <a:latin typeface="Arial (Body)" charset="0"/>
              </a:rPr>
              <a:t>Samples x features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3 dimensional: sequence/timeseries data </a:t>
            </a:r>
          </a:p>
          <a:p>
            <a:pPr lvl="2" indent="0">
              <a:buNone/>
            </a:pPr>
            <a:r>
              <a:rPr lang="en-US" dirty="0">
                <a:latin typeface="Arial (Body)" charset="0"/>
              </a:rPr>
              <a:t>Samples x timestamp x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9D17D-4207-478A-9287-F3852AC5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03" y="3014662"/>
            <a:ext cx="4476750" cy="8286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26" name="Picture 2" descr="ch02 timeseries data">
            <a:extLst>
              <a:ext uri="{FF2B5EF4-FFF2-40B4-BE49-F238E27FC236}">
                <a16:creationId xmlns:a16="http://schemas.microsoft.com/office/drawing/2014/main" id="{0792B257-650D-4D09-ACB7-68A39969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919525"/>
            <a:ext cx="4301965" cy="161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Recap</a:t>
            </a:r>
            <a:r>
              <a:rPr lang="nl-NL" dirty="0"/>
              <a:t>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5D175-3964-44B2-B45D-12B948EDB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What</a:t>
            </a:r>
            <a:r>
              <a:rPr lang="nl-NL" dirty="0">
                <a:solidFill>
                  <a:schemeClr val="bg1"/>
                </a:solidFill>
              </a:rPr>
              <a:t> is </a:t>
            </a:r>
            <a:r>
              <a:rPr lang="nl-NL" dirty="0" err="1">
                <a:solidFill>
                  <a:schemeClr val="bg1"/>
                </a:solidFill>
              </a:rPr>
              <a:t>deep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learning</a:t>
            </a:r>
            <a:r>
              <a:rPr lang="nl-NL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69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 types of data sets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799"/>
            <a:ext cx="7444800" cy="5092675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600" dirty="0">
                <a:latin typeface="Arial (Body)" charset="0"/>
              </a:rPr>
              <a:t>4 dimensions:  image data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600" dirty="0">
                <a:latin typeface="Arial (Body)" charset="0"/>
              </a:rPr>
              <a:t>Samples x channels (colors) x height x width</a:t>
            </a:r>
          </a:p>
          <a:p>
            <a:pPr marL="971550" lvl="2" indent="-342900">
              <a:buFont typeface="Arial" pitchFamily="34" charset="0"/>
              <a:buChar char="•"/>
            </a:pPr>
            <a:endParaRPr lang="en-US" sz="2600" dirty="0">
              <a:latin typeface="Arial (Body)" charset="0"/>
            </a:endParaRPr>
          </a:p>
          <a:p>
            <a:pPr lvl="2" indent="0">
              <a:buNone/>
            </a:pPr>
            <a:endParaRPr lang="en-US" sz="2600" dirty="0">
              <a:latin typeface="Arial (Body)" charset="0"/>
            </a:endParaRPr>
          </a:p>
          <a:p>
            <a:pPr lvl="2" indent="0">
              <a:buNone/>
            </a:pPr>
            <a:endParaRPr lang="en-US" sz="26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latin typeface="Arial (Body)" charset="0"/>
            </a:endParaRPr>
          </a:p>
          <a:p>
            <a:pPr lvl="1" indent="0">
              <a:buNone/>
            </a:pPr>
            <a:endParaRPr lang="en-US" sz="26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2600" dirty="0"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600" dirty="0">
                <a:latin typeface="Arial (Body)" charset="0"/>
              </a:rPr>
              <a:t>5 dimensions:  video data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en-US" sz="2600" dirty="0">
                <a:latin typeface="Arial (Body)" charset="0"/>
              </a:rPr>
              <a:t>Samples x frames (timesteps) x channels (colors) x height x width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ch02 image data">
            <a:extLst>
              <a:ext uri="{FF2B5EF4-FFF2-40B4-BE49-F238E27FC236}">
                <a16:creationId xmlns:a16="http://schemas.microsoft.com/office/drawing/2014/main" id="{FD4419E1-9638-44E2-8604-AA41287D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4904"/>
            <a:ext cx="38290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: matrix </a:t>
            </a:r>
            <a:r>
              <a:rPr lang="nl-NL" dirty="0" err="1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2290" name="Picture 2" descr="Screen-Shot-2017-11-07-at-12.32.19-PM">
            <a:extLst>
              <a:ext uri="{FF2B5EF4-FFF2-40B4-BE49-F238E27FC236}">
                <a16:creationId xmlns:a16="http://schemas.microsoft.com/office/drawing/2014/main" id="{27A4C3C3-E6A9-47F0-8152-C72819424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2132856"/>
            <a:ext cx="8748464" cy="45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973FE996-6C26-4966-803A-DEF0A261B1B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71800" y="1583251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973FE996-6C26-4966-803A-DEF0A261B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83251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Line 5">
            <a:extLst>
              <a:ext uri="{FF2B5EF4-FFF2-40B4-BE49-F238E27FC236}">
                <a16:creationId xmlns:a16="http://schemas.microsoft.com/office/drawing/2014/main" id="{19672E55-F51D-48F0-83DF-7BCB5C3A8CE8}"/>
              </a:ext>
            </a:extLst>
          </p:cNvPr>
          <p:cNvSpPr/>
          <p:nvPr/>
        </p:nvSpPr>
        <p:spPr>
          <a:xfrm>
            <a:off x="5203249" y="5671618"/>
            <a:ext cx="2955020" cy="925561"/>
          </a:xfrm>
          <a:prstGeom prst="borderCallout1">
            <a:avLst>
              <a:gd name="adj1" fmla="val -33626"/>
              <a:gd name="adj2" fmla="val -19843"/>
              <a:gd name="adj3" fmla="val 49916"/>
              <a:gd name="adj4" fmla="val 2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Note</a:t>
            </a:r>
            <a:r>
              <a:rPr lang="nl-NL" dirty="0">
                <a:solidFill>
                  <a:schemeClr val="bg1"/>
                </a:solidFill>
              </a:rPr>
              <a:t>: here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sample is a column. </a:t>
            </a:r>
            <a:r>
              <a:rPr lang="nl-NL" dirty="0" err="1">
                <a:solidFill>
                  <a:schemeClr val="bg1"/>
                </a:solidFill>
              </a:rPr>
              <a:t>Usually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it</a:t>
            </a:r>
            <a:r>
              <a:rPr lang="nl-NL" dirty="0">
                <a:solidFill>
                  <a:schemeClr val="bg1"/>
                </a:solidFill>
              </a:rPr>
              <a:t> is a </a:t>
            </a:r>
            <a:r>
              <a:rPr lang="nl-NL" dirty="0" err="1">
                <a:solidFill>
                  <a:schemeClr val="bg1"/>
                </a:solidFill>
              </a:rPr>
              <a:t>row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we </a:t>
            </a:r>
            <a:r>
              <a:rPr lang="nl-NL" dirty="0" err="1">
                <a:solidFill>
                  <a:schemeClr val="bg1"/>
                </a:solidFill>
              </a:rPr>
              <a:t>use</a:t>
            </a:r>
            <a:r>
              <a:rPr lang="nl-NL" dirty="0">
                <a:solidFill>
                  <a:schemeClr val="bg1"/>
                </a:solidFill>
              </a:rPr>
              <a:t> f(</a:t>
            </a:r>
            <a:r>
              <a:rPr lang="nl-NL" dirty="0" err="1">
                <a:solidFill>
                  <a:schemeClr val="bg1"/>
                </a:solidFill>
              </a:rPr>
              <a:t>input.W+b</a:t>
            </a:r>
            <a:r>
              <a:rPr lang="nl-NL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45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Forward </a:t>
            </a:r>
            <a:r>
              <a:rPr lang="nl-NL" dirty="0" err="1"/>
              <a:t>propagation</a:t>
            </a:r>
            <a:r>
              <a:rPr lang="nl-NL" dirty="0"/>
              <a:t>: matrix </a:t>
            </a:r>
            <a:r>
              <a:rPr lang="nl-NL" dirty="0" err="1"/>
              <a:t>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4" name="Picture 2" descr="Screen-Shot-2017-11-07-at-12.53.07-PM">
            <a:extLst>
              <a:ext uri="{FF2B5EF4-FFF2-40B4-BE49-F238E27FC236}">
                <a16:creationId xmlns:a16="http://schemas.microsoft.com/office/drawing/2014/main" id="{E476B93D-9E24-477A-A7D2-5A093128D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8" t="24105"/>
          <a:stretch/>
        </p:blipFill>
        <p:spPr bwMode="auto">
          <a:xfrm>
            <a:off x="1713796" y="2950337"/>
            <a:ext cx="6304980" cy="377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4C750F-AD15-4679-B3AC-8763EB6F858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71800" y="1583251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74C750F-AD15-4679-B3AC-8763EB6F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1583251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llout: Line 5">
            <a:extLst>
              <a:ext uri="{FF2B5EF4-FFF2-40B4-BE49-F238E27FC236}">
                <a16:creationId xmlns:a16="http://schemas.microsoft.com/office/drawing/2014/main" id="{4326B2DF-FCC4-4666-BB81-2911FB9FCFF0}"/>
              </a:ext>
            </a:extLst>
          </p:cNvPr>
          <p:cNvSpPr/>
          <p:nvPr/>
        </p:nvSpPr>
        <p:spPr>
          <a:xfrm>
            <a:off x="5203249" y="5671618"/>
            <a:ext cx="2955020" cy="925561"/>
          </a:xfrm>
          <a:prstGeom prst="borderCallout1">
            <a:avLst>
              <a:gd name="adj1" fmla="val -50981"/>
              <a:gd name="adj2" fmla="val -42005"/>
              <a:gd name="adj3" fmla="val 49916"/>
              <a:gd name="adj4" fmla="val 2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Note</a:t>
            </a:r>
            <a:r>
              <a:rPr lang="nl-NL" dirty="0">
                <a:solidFill>
                  <a:schemeClr val="bg1"/>
                </a:solidFill>
              </a:rPr>
              <a:t>: here </a:t>
            </a:r>
            <a:r>
              <a:rPr lang="nl-NL" dirty="0" err="1">
                <a:solidFill>
                  <a:schemeClr val="bg1"/>
                </a:solidFill>
              </a:rPr>
              <a:t>one</a:t>
            </a:r>
            <a:r>
              <a:rPr lang="nl-NL" dirty="0">
                <a:solidFill>
                  <a:schemeClr val="bg1"/>
                </a:solidFill>
              </a:rPr>
              <a:t> sample is a column. </a:t>
            </a:r>
            <a:r>
              <a:rPr lang="nl-NL" dirty="0" err="1">
                <a:solidFill>
                  <a:schemeClr val="bg1"/>
                </a:solidFill>
              </a:rPr>
              <a:t>Usually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it</a:t>
            </a:r>
            <a:r>
              <a:rPr lang="nl-NL" dirty="0">
                <a:solidFill>
                  <a:schemeClr val="bg1"/>
                </a:solidFill>
              </a:rPr>
              <a:t> is a </a:t>
            </a:r>
            <a:r>
              <a:rPr lang="nl-NL" dirty="0" err="1">
                <a:solidFill>
                  <a:schemeClr val="bg1"/>
                </a:solidFill>
              </a:rPr>
              <a:t>row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and</a:t>
            </a:r>
            <a:r>
              <a:rPr lang="nl-NL" dirty="0">
                <a:solidFill>
                  <a:schemeClr val="bg1"/>
                </a:solidFill>
              </a:rPr>
              <a:t> we </a:t>
            </a:r>
            <a:r>
              <a:rPr lang="nl-NL" dirty="0" err="1">
                <a:solidFill>
                  <a:schemeClr val="bg1"/>
                </a:solidFill>
              </a:rPr>
              <a:t>use</a:t>
            </a:r>
            <a:r>
              <a:rPr lang="nl-NL" dirty="0">
                <a:solidFill>
                  <a:schemeClr val="bg1"/>
                </a:solidFill>
              </a:rPr>
              <a:t> f(</a:t>
            </a:r>
            <a:r>
              <a:rPr lang="nl-NL" dirty="0" err="1">
                <a:solidFill>
                  <a:schemeClr val="bg1"/>
                </a:solidFill>
              </a:rPr>
              <a:t>input.W+b</a:t>
            </a:r>
            <a:r>
              <a:rPr lang="nl-NL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1EEAF-FD7B-D791-2F96-A865DC7431F4}"/>
              </a:ext>
            </a:extLst>
          </p:cNvPr>
          <p:cNvSpPr txBox="1"/>
          <p:nvPr/>
        </p:nvSpPr>
        <p:spPr>
          <a:xfrm>
            <a:off x="2699792" y="2562275"/>
            <a:ext cx="524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Using multiple samples (observations)</a:t>
            </a:r>
          </a:p>
        </p:txBody>
      </p:sp>
    </p:spTree>
    <p:extLst>
      <p:ext uri="{BB962C8B-B14F-4D97-AF65-F5344CB8AC3E}">
        <p14:creationId xmlns:p14="http://schemas.microsoft.com/office/powerpoint/2010/main" val="102180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data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968552"/>
          </a:xfrm>
        </p:spPr>
        <p:txBody>
          <a:bodyPr>
            <a:normAutofit fontScale="77500" lnSpcReduction="20000"/>
          </a:bodyPr>
          <a:lstStyle/>
          <a:p>
            <a:pPr lvl="1" indent="0">
              <a:buNone/>
            </a:pPr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Batch: </a:t>
            </a:r>
            <a:r>
              <a:rPr lang="en-US" sz="2900" dirty="0">
                <a:latin typeface="Arial (Body)" charset="0"/>
              </a:rPr>
              <a:t>		5000 samples 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Inputs: </a:t>
            </a:r>
            <a:r>
              <a:rPr lang="en-US" sz="2900" dirty="0">
                <a:latin typeface="Arial (Body)" charset="0"/>
              </a:rPr>
              <a:t>	heart rate, blood pressure, temperature, </a:t>
            </a:r>
            <a:br>
              <a:rPr lang="en-US" sz="2900" dirty="0">
                <a:latin typeface="Arial (Body)" charset="0"/>
              </a:rPr>
            </a:br>
            <a:r>
              <a:rPr lang="en-US" sz="2900" dirty="0">
                <a:latin typeface="Arial (Body)" charset="0"/>
              </a:rPr>
              <a:t>			respiration rate, immune activity rate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Output: 	</a:t>
            </a:r>
            <a:r>
              <a:rPr lang="en-US" sz="2900" dirty="0">
                <a:latin typeface="Arial (Body)" charset="0"/>
              </a:rPr>
              <a:t>infection yes/no</a:t>
            </a:r>
          </a:p>
          <a:p>
            <a:pPr lvl="1" indent="0">
              <a:buNone/>
            </a:pPr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Network:	</a:t>
            </a:r>
            <a:r>
              <a:rPr lang="en-US" sz="2900" dirty="0">
                <a:latin typeface="Arial (Body)" charset="0"/>
              </a:rPr>
              <a:t>2 hidden layers with 3 nodes each</a:t>
            </a: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Exercise: </a:t>
            </a:r>
          </a:p>
          <a:p>
            <a:pPr marL="457200" lvl="1" indent="-457200"/>
            <a:r>
              <a:rPr lang="en-US" sz="2900" dirty="0">
                <a:latin typeface="Arial (Body)" charset="0"/>
              </a:rPr>
              <a:t>What are the dimensions of the input data?</a:t>
            </a:r>
          </a:p>
          <a:p>
            <a:pPr marL="457200" lvl="1" indent="-457200"/>
            <a:r>
              <a:rPr lang="en-US" sz="2900" dirty="0">
                <a:latin typeface="Arial (Body)" charset="0"/>
              </a:rPr>
              <a:t>What are the dimensions of the output data?</a:t>
            </a:r>
          </a:p>
          <a:p>
            <a:pPr marL="457200" lvl="1" indent="-457200"/>
            <a:r>
              <a:rPr lang="en-US" sz="2900" dirty="0">
                <a:latin typeface="Arial (Body)" charset="0"/>
              </a:rPr>
              <a:t>Draw the network as circles and arrows (no weights)</a:t>
            </a:r>
          </a:p>
          <a:p>
            <a:pPr marL="457200" lvl="1" indent="-457200"/>
            <a:r>
              <a:rPr lang="en-US" sz="2900" dirty="0">
                <a:latin typeface="Arial (Body)" charset="0"/>
              </a:rPr>
              <a:t>What are the dimensions of the weight matrixes of each of the nodes?</a:t>
            </a: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medical symbol emblem for drugstore or medicine, green medical sign, snake  and a bowl, bowl of hygieia, symbol of pharmacy, pharmacy snake symbol::  موقع تصميمي">
            <a:extLst>
              <a:ext uri="{FF2B5EF4-FFF2-40B4-BE49-F238E27FC236}">
                <a16:creationId xmlns:a16="http://schemas.microsoft.com/office/drawing/2014/main" id="{9A2C1FF1-3C64-4D56-9157-D597A4A6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6" y="665398"/>
            <a:ext cx="1040706" cy="16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2FF2F90-BEFF-4138-B6B7-47C4CFD9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564904"/>
            <a:ext cx="4309328" cy="4309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data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968552"/>
          </a:xfrm>
        </p:spPr>
        <p:txBody>
          <a:bodyPr>
            <a:normAutofit/>
          </a:bodyPr>
          <a:lstStyle/>
          <a:p>
            <a:pPr marL="514350" lvl="1" indent="-514350"/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Input dimensions:</a:t>
            </a:r>
            <a:r>
              <a:rPr lang="en-US" sz="2900" dirty="0">
                <a:latin typeface="Arial (Body)" charset="0"/>
              </a:rPr>
              <a:t>		5000 x 5</a:t>
            </a:r>
          </a:p>
          <a:p>
            <a:pPr marL="514350" lvl="1" indent="-514350"/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Output dimensions: 	</a:t>
            </a:r>
            <a:r>
              <a:rPr lang="en-US" sz="2900" dirty="0">
                <a:latin typeface="Arial (Body)" charset="0"/>
              </a:rPr>
              <a:t>5000 x 1</a:t>
            </a:r>
          </a:p>
          <a:p>
            <a:pPr marL="514350" lvl="1" indent="-514350"/>
            <a:r>
              <a:rPr lang="en-US" sz="2900" dirty="0">
                <a:solidFill>
                  <a:schemeClr val="bg2"/>
                </a:solidFill>
                <a:latin typeface="Arial (Body)" charset="0"/>
              </a:rPr>
              <a:t>Network:	</a:t>
            </a:r>
            <a:endParaRPr lang="en-US" sz="2900" dirty="0">
              <a:latin typeface="Arial (Body)" charset="0"/>
            </a:endParaRP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medical symbol emblem for drugstore or medicine, green medical sign, snake  and a bowl, bowl of hygieia, symbol of pharmacy, pharmacy snake symbol::  موقع تصميمي">
            <a:extLst>
              <a:ext uri="{FF2B5EF4-FFF2-40B4-BE49-F238E27FC236}">
                <a16:creationId xmlns:a16="http://schemas.microsoft.com/office/drawing/2014/main" id="{9A2C1FF1-3C64-4D56-9157-D597A4A6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6" y="665398"/>
            <a:ext cx="1040706" cy="16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data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968552"/>
          </a:xfrm>
        </p:spPr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 startAt="4"/>
            </a:pPr>
            <a:r>
              <a:rPr lang="en-US" sz="2800" dirty="0">
                <a:solidFill>
                  <a:schemeClr val="bg2"/>
                </a:solidFill>
                <a:latin typeface="Arial (Body)" charset="0"/>
              </a:rPr>
              <a:t>Weight matrix dimensions:</a:t>
            </a:r>
            <a:r>
              <a:rPr lang="en-US" sz="2800" dirty="0">
                <a:latin typeface="Arial (Body)" charset="0"/>
              </a:rPr>
              <a:t>	</a:t>
            </a:r>
            <a:r>
              <a:rPr lang="en-US" sz="2900" dirty="0">
                <a:latin typeface="Arial (Body)" charset="0"/>
              </a:rPr>
              <a:t>	</a:t>
            </a:r>
          </a:p>
          <a:p>
            <a:pPr lvl="2" indent="0">
              <a:buNone/>
            </a:pPr>
            <a:endParaRPr lang="en-US" sz="26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</a:rPr>
              <a:t>first hidden layer:</a:t>
            </a:r>
            <a:br>
              <a:rPr lang="en-US" sz="2600" dirty="0">
                <a:latin typeface="Arial (Body)" charset="0"/>
              </a:rPr>
            </a:br>
            <a:r>
              <a:rPr lang="en-US" sz="2600" dirty="0">
                <a:latin typeface="Arial (Body)" charset="0"/>
              </a:rPr>
              <a:t>5 in, 3 out </a:t>
            </a:r>
            <a:r>
              <a:rPr lang="en-US" sz="2600" dirty="0">
                <a:latin typeface="Arial (Body)" charset="0"/>
                <a:sym typeface="Wingdings" panose="05000000000000000000" pitchFamily="2" charset="2"/>
              </a:rPr>
              <a:t> 5x3 weights and 1x3 bias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</a:rPr>
              <a:t>second hidden layer</a:t>
            </a:r>
            <a:br>
              <a:rPr lang="en-US" sz="2600" dirty="0">
                <a:latin typeface="Arial (Body)" charset="0"/>
              </a:rPr>
            </a:br>
            <a:r>
              <a:rPr lang="en-US" sz="2600" dirty="0">
                <a:latin typeface="Arial (Body)" charset="0"/>
              </a:rPr>
              <a:t>3 in, 3 out </a:t>
            </a:r>
            <a:r>
              <a:rPr lang="en-US" sz="2600" dirty="0">
                <a:latin typeface="Arial (Body)" charset="0"/>
                <a:sym typeface="Wingdings" panose="05000000000000000000" pitchFamily="2" charset="2"/>
              </a:rPr>
              <a:t> 3x3 weights and 1x3 bias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  <a:sym typeface="Wingdings" panose="05000000000000000000" pitchFamily="2" charset="2"/>
              </a:rPr>
              <a:t>output layer </a:t>
            </a:r>
            <a:br>
              <a:rPr lang="en-US" sz="2600" dirty="0">
                <a:latin typeface="Arial (Body)" charset="0"/>
                <a:sym typeface="Wingdings" panose="05000000000000000000" pitchFamily="2" charset="2"/>
              </a:rPr>
            </a:br>
            <a:r>
              <a:rPr lang="en-US" sz="2600" dirty="0">
                <a:latin typeface="Arial (Body)" charset="0"/>
                <a:sym typeface="Wingdings" panose="05000000000000000000" pitchFamily="2" charset="2"/>
              </a:rPr>
              <a:t>3 in, 1 out  3x1 weights and 1x1 bias</a:t>
            </a:r>
          </a:p>
          <a:p>
            <a:pPr lvl="1" indent="0">
              <a:buNone/>
            </a:pPr>
            <a:endParaRPr lang="en-US" sz="2900" dirty="0">
              <a:latin typeface="Arial (Body)" charset="0"/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US" sz="29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medical symbol emblem for drugstore or medicine, green medical sign, snake  and a bowl, bowl of hygieia, symbol of pharmacy, pharmacy snake symbol::  موقع تصميمي">
            <a:extLst>
              <a:ext uri="{FF2B5EF4-FFF2-40B4-BE49-F238E27FC236}">
                <a16:creationId xmlns:a16="http://schemas.microsoft.com/office/drawing/2014/main" id="{9A2C1FF1-3C64-4D56-9157-D597A4A6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496" y="665398"/>
            <a:ext cx="1040706" cy="16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9C21DE7-1069-B911-C893-81C6DF019D37}"/>
              </a:ext>
            </a:extLst>
          </p:cNvPr>
          <p:cNvSpPr/>
          <p:nvPr/>
        </p:nvSpPr>
        <p:spPr>
          <a:xfrm>
            <a:off x="5368787" y="2273967"/>
            <a:ext cx="2450107" cy="504056"/>
          </a:xfrm>
          <a:prstGeom prst="borderCallout1">
            <a:avLst>
              <a:gd name="adj1" fmla="val 169545"/>
              <a:gd name="adj2" fmla="val -9120"/>
              <a:gd name="adj3" fmla="val 92177"/>
              <a:gd name="adj4" fmla="val 134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5 </a:t>
            </a:r>
            <a:r>
              <a:rPr lang="nl-NL" dirty="0" err="1">
                <a:solidFill>
                  <a:schemeClr val="bg1"/>
                </a:solidFill>
              </a:rPr>
              <a:t>rows</a:t>
            </a:r>
            <a:r>
              <a:rPr lang="nl-NL" dirty="0">
                <a:solidFill>
                  <a:schemeClr val="bg1"/>
                </a:solidFill>
              </a:rPr>
              <a:t>, 3 columns</a:t>
            </a:r>
          </a:p>
        </p:txBody>
      </p:sp>
    </p:spTree>
    <p:extLst>
      <p:ext uri="{BB962C8B-B14F-4D97-AF65-F5344CB8AC3E}">
        <p14:creationId xmlns:p14="http://schemas.microsoft.com/office/powerpoint/2010/main" val="18072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on tensors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>
                <a:latin typeface="Arial (Body)" charset="0"/>
              </a:rPr>
              <a:t>Multiply</a:t>
            </a:r>
            <a:r>
              <a:rPr lang="nl-NL" sz="2400" dirty="0">
                <a:latin typeface="Arial (Body)" charset="0"/>
              </a:rPr>
              <a:t> input </a:t>
            </a:r>
            <a:r>
              <a:rPr lang="nl-NL" sz="2400" dirty="0" err="1">
                <a:latin typeface="Arial (Body)" charset="0"/>
              </a:rPr>
              <a:t>and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weights</a:t>
            </a:r>
            <a:r>
              <a:rPr lang="nl-NL" sz="2400" dirty="0">
                <a:latin typeface="Arial (Body)" charset="0"/>
              </a:rPr>
              <a:t>: </a:t>
            </a:r>
            <a:r>
              <a:rPr lang="nl-NL" sz="2400" dirty="0" err="1">
                <a:latin typeface="Arial (Body)" charset="0"/>
              </a:rPr>
              <a:t>inner</a:t>
            </a:r>
            <a:r>
              <a:rPr lang="nl-NL" sz="2400" dirty="0">
                <a:latin typeface="Arial (Body)" charset="0"/>
              </a:rPr>
              <a:t> product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187A0-56A1-4E51-B27E-9E18F5B9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686233"/>
            <a:ext cx="6172200" cy="3876675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E3526BE1-27A1-4808-9825-85D63CAA5C5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283968" y="1306165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E3526BE1-27A1-4808-9825-85D63CAA5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3968" y="1306165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98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on tensors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sz="2400" dirty="0" err="1">
                <a:latin typeface="Arial (Body)" charset="0"/>
              </a:rPr>
              <a:t>Add</a:t>
            </a:r>
            <a:r>
              <a:rPr lang="nl-NL" sz="2400" dirty="0">
                <a:latin typeface="Arial (Body)" charset="0"/>
              </a:rPr>
              <a:t> bias vector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nl-NL" sz="2400" i="1" dirty="0">
                <a:latin typeface="Arial (Body)" charset="0"/>
              </a:rPr>
              <a:t>Never </a:t>
            </a:r>
            <a:r>
              <a:rPr lang="nl-NL" sz="2400" i="1" dirty="0" err="1">
                <a:latin typeface="Arial (Body)" charset="0"/>
              </a:rPr>
              <a:t>implement</a:t>
            </a:r>
            <a:r>
              <a:rPr lang="nl-NL" sz="2400" i="1" dirty="0">
                <a:latin typeface="Arial (Body)" charset="0"/>
              </a:rPr>
              <a:t> these operations </a:t>
            </a:r>
            <a:r>
              <a:rPr lang="nl-NL" sz="2400" i="1" dirty="0" err="1">
                <a:latin typeface="Arial (Body)" charset="0"/>
              </a:rPr>
              <a:t>yourself</a:t>
            </a:r>
            <a:r>
              <a:rPr lang="nl-NL" sz="2400" i="1" dirty="0">
                <a:latin typeface="Arial (Body)" charset="0"/>
              </a:rPr>
              <a:t> </a:t>
            </a:r>
            <a:r>
              <a:rPr lang="nl-NL" sz="2400" i="1" dirty="0" err="1">
                <a:latin typeface="Arial (Body)" charset="0"/>
              </a:rPr>
              <a:t>using</a:t>
            </a:r>
            <a:r>
              <a:rPr lang="nl-NL" sz="2400" i="1" dirty="0">
                <a:latin typeface="Arial (Body)" charset="0"/>
              </a:rPr>
              <a:t> loops. </a:t>
            </a:r>
            <a:r>
              <a:rPr lang="nl-NL" sz="2400" i="1" dirty="0" err="1">
                <a:latin typeface="Arial (Body)" charset="0"/>
              </a:rPr>
              <a:t>Numpy</a:t>
            </a:r>
            <a:r>
              <a:rPr lang="nl-NL" sz="2400" i="1" dirty="0">
                <a:latin typeface="Arial (Body)" charset="0"/>
              </a:rPr>
              <a:t> is </a:t>
            </a:r>
            <a:r>
              <a:rPr lang="nl-NL" sz="2400" i="1" dirty="0" err="1">
                <a:latin typeface="Arial (Body)" charset="0"/>
              </a:rPr>
              <a:t>much</a:t>
            </a:r>
            <a:r>
              <a:rPr lang="nl-NL" sz="2400" i="1" dirty="0">
                <a:latin typeface="Arial (Body)" charset="0"/>
              </a:rPr>
              <a:t> </a:t>
            </a:r>
            <a:r>
              <a:rPr lang="nl-NL" sz="2400" i="1" dirty="0" err="1">
                <a:latin typeface="Arial (Body)" charset="0"/>
              </a:rPr>
              <a:t>faster</a:t>
            </a:r>
            <a:r>
              <a:rPr lang="nl-NL" sz="2400" i="1" dirty="0">
                <a:latin typeface="Arial (Body)" charset="0"/>
              </a:rPr>
              <a:t>!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sz="2400" dirty="0">
              <a:highlight>
                <a:srgbClr val="FF0000"/>
              </a:highlight>
              <a:latin typeface="Arial (Body)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15EC6-2C4D-46C6-ACF0-1C6B61C6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996952"/>
            <a:ext cx="5057775" cy="1714500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00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on tensors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nl-NL" sz="2400" dirty="0" err="1">
                    <a:latin typeface="Arial (Body)" charset="0"/>
                  </a:rPr>
                  <a:t>Apply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dirty="0" err="1">
                    <a:latin typeface="Arial (Body)" charset="0"/>
                  </a:rPr>
                  <a:t>activation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dirty="0" err="1">
                    <a:latin typeface="Arial (Body)" charset="0"/>
                  </a:rPr>
                  <a:t>function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i="1" dirty="0">
                    <a:latin typeface="Arial (Body)" charset="0"/>
                  </a:rPr>
                  <a:t>f</a:t>
                </a:r>
              </a:p>
              <a:p>
                <a:pPr marL="971550" lvl="2" indent="-342900">
                  <a:buFont typeface="Arial" pitchFamily="34" charset="0"/>
                  <a:buChar char="•"/>
                </a:pPr>
                <a:r>
                  <a:rPr lang="nl-NL" sz="2800" dirty="0" err="1">
                    <a:latin typeface="Arial (Body)" charset="0"/>
                  </a:rPr>
                  <a:t>relu</a:t>
                </a:r>
                <a:r>
                  <a:rPr lang="nl-NL" sz="2800" dirty="0">
                    <a:latin typeface="Arial (Body)" charset="0"/>
                  </a:rPr>
                  <a:t> </a:t>
                </a:r>
                <a:r>
                  <a:rPr lang="nl-NL" sz="2800" dirty="0" err="1">
                    <a:latin typeface="Arial (Body)" charset="0"/>
                  </a:rPr>
                  <a:t>function</a:t>
                </a:r>
                <a:r>
                  <a:rPr lang="nl-NL" sz="2800" dirty="0">
                    <a:latin typeface="Arial (Body)" charset="0"/>
                  </a:rPr>
                  <a:t>: 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𝑟𝑒𝑙𝑢</m:t>
                      </m:r>
                      <m:d>
                        <m:d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nl-NL" sz="2400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676BEB4D-DA2D-4DD9-B757-50AFDBD5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96" y="3934729"/>
            <a:ext cx="3143856" cy="233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2D488-E55E-491D-9CE3-67589DD3F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74" y="3931186"/>
            <a:ext cx="5810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Operations on tensors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numpy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nl-NL" sz="2400" dirty="0" err="1">
                    <a:latin typeface="Arial (Body)" charset="0"/>
                  </a:rPr>
                  <a:t>Apply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dirty="0" err="1">
                    <a:latin typeface="Arial (Body)" charset="0"/>
                  </a:rPr>
                  <a:t>activation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dirty="0" err="1">
                    <a:latin typeface="Arial (Body)" charset="0"/>
                  </a:rPr>
                  <a:t>function</a:t>
                </a:r>
                <a:r>
                  <a:rPr lang="nl-NL" sz="2400" dirty="0">
                    <a:latin typeface="Arial (Body)" charset="0"/>
                  </a:rPr>
                  <a:t> </a:t>
                </a:r>
                <a:r>
                  <a:rPr lang="nl-NL" sz="2400" i="1" dirty="0">
                    <a:latin typeface="Arial (Body)" charset="0"/>
                  </a:rPr>
                  <a:t>f</a:t>
                </a:r>
              </a:p>
              <a:p>
                <a:pPr marL="971550" lvl="2" indent="-342900">
                  <a:buFont typeface="Arial" pitchFamily="34" charset="0"/>
                  <a:buChar char="•"/>
                </a:pPr>
                <a:r>
                  <a:rPr lang="nl-NL" sz="2800" dirty="0" err="1">
                    <a:latin typeface="Arial (Body)" charset="0"/>
                  </a:rPr>
                  <a:t>sigmoid</a:t>
                </a:r>
                <a:r>
                  <a:rPr lang="nl-NL" sz="2800" dirty="0">
                    <a:latin typeface="Arial (Body)" charset="0"/>
                  </a:rPr>
                  <a:t> </a:t>
                </a:r>
                <a:r>
                  <a:rPr lang="nl-NL" sz="2800" dirty="0" err="1">
                    <a:latin typeface="Arial (Body)" charset="0"/>
                  </a:rPr>
                  <a:t>function</a:t>
                </a:r>
                <a:r>
                  <a:rPr lang="nl-NL" sz="2800" dirty="0">
                    <a:latin typeface="Arial (Body)" charset="0"/>
                  </a:rPr>
                  <a:t>: </a:t>
                </a:r>
              </a:p>
              <a:p>
                <a:pPr lvl="3"/>
                <a:r>
                  <a:rPr lang="nl-NL" sz="2400" dirty="0">
                    <a:latin typeface="Arial (Body)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-107" charset="0"/>
                  <a:defRPr sz="2800" b="1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1pPr>
                <a:lvl2pPr marL="0" indent="-342000" algn="l" defTabSz="457200" rtl="0" fontAlgn="base">
                  <a:spcBef>
                    <a:spcPts val="400"/>
                  </a:spcBef>
                  <a:spcAft>
                    <a:spcPts val="600"/>
                  </a:spcAft>
                  <a:buClr>
                    <a:schemeClr val="bg2"/>
                  </a:buClr>
                  <a:buSzPct val="100000"/>
                  <a:buFont typeface="+mj-lt"/>
                  <a:buAutoNum type="arabicPeriod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2pPr>
                <a:lvl3pPr marL="628650" indent="-26987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Lucida Grande" pitchFamily="-107" charset="0"/>
                  <a:buChar char="-"/>
                  <a:defRPr sz="24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3pPr>
                <a:lvl4pPr marL="809625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kern="1200">
                    <a:solidFill>
                      <a:schemeClr val="bg1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4pPr>
                <a:lvl5pPr marL="1079500" algn="l" defTabSz="457200" rtl="0" fontAlgn="base"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kern="1200">
                    <a:solidFill>
                      <a:schemeClr val="bg2"/>
                    </a:solidFill>
                    <a:latin typeface="Arial (Body)"/>
                    <a:ea typeface="ＭＳ Ｐゴシック" pitchFamily="-107" charset="-128"/>
                    <a:cs typeface="Arial (Body)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293497CD-F004-46A3-92FA-AAABA125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1419452"/>
                <a:ext cx="4151968" cy="670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Sigmoid function - Wikipedia">
            <a:extLst>
              <a:ext uri="{FF2B5EF4-FFF2-40B4-BE49-F238E27FC236}">
                <a16:creationId xmlns:a16="http://schemas.microsoft.com/office/drawing/2014/main" id="{2AC87C98-7EC9-4416-B8C3-116BE3DB3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20" y="3918393"/>
            <a:ext cx="4361384" cy="290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B6AA-A820-953C-B47F-BB75C5402AAB}"/>
              </a:ext>
            </a:extLst>
          </p:cNvPr>
          <p:cNvSpPr txBox="1"/>
          <p:nvPr/>
        </p:nvSpPr>
        <p:spPr>
          <a:xfrm>
            <a:off x="930696" y="4040722"/>
            <a:ext cx="43613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pl-P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1/(1 + </a:t>
            </a:r>
            <a:br>
              <a:rPr lang="nl-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np.exp(-</a:t>
            </a:r>
            <a:r>
              <a:rPr lang="nl-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np.dot(X,W</a:t>
            </a:r>
            <a:r>
              <a:rPr lang="pl-P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</a:t>
            </a:r>
            <a:r>
              <a:rPr lang="pl-P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l-PL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9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9328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861048"/>
            <a:ext cx="3832525" cy="21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58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999412" cy="1223963"/>
          </a:xfrm>
        </p:spPr>
        <p:txBody>
          <a:bodyPr/>
          <a:lstStyle/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r>
              <a:rPr lang="nl-NL" dirty="0"/>
              <a:t> of tensor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Addition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for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translation</a:t>
            </a:r>
            <a:endParaRPr lang="nl-NL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7172" name="Picture 4" descr="translation">
            <a:extLst>
              <a:ext uri="{FF2B5EF4-FFF2-40B4-BE49-F238E27FC236}">
                <a16:creationId xmlns:a16="http://schemas.microsoft.com/office/drawing/2014/main" id="{214EA46B-140B-4B5E-8A29-F2A52EE5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7" y="2485701"/>
            <a:ext cx="7859453" cy="396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999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7" y="641350"/>
            <a:ext cx="8038671" cy="1223963"/>
          </a:xfrm>
        </p:spPr>
        <p:txBody>
          <a:bodyPr/>
          <a:lstStyle/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r>
              <a:rPr lang="nl-NL" dirty="0"/>
              <a:t> of tensor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Multiplication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for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rotation</a:t>
            </a:r>
            <a:endParaRPr lang="nl-NL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8194" name="Picture 2" descr="rotation">
            <a:extLst>
              <a:ext uri="{FF2B5EF4-FFF2-40B4-BE49-F238E27FC236}">
                <a16:creationId xmlns:a16="http://schemas.microsoft.com/office/drawing/2014/main" id="{6AE911C1-820A-491D-B919-E131A82CC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7" y="2636807"/>
            <a:ext cx="8038671" cy="390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3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8683996" cy="1223963"/>
          </a:xfrm>
        </p:spPr>
        <p:txBody>
          <a:bodyPr/>
          <a:lstStyle/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r>
              <a:rPr lang="nl-NL" dirty="0"/>
              <a:t> of tensor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Multiplication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for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scaling</a:t>
            </a:r>
            <a:endParaRPr lang="nl-NL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9218" name="Picture 2" descr="scaling">
            <a:extLst>
              <a:ext uri="{FF2B5EF4-FFF2-40B4-BE49-F238E27FC236}">
                <a16:creationId xmlns:a16="http://schemas.microsoft.com/office/drawing/2014/main" id="{7953DC14-09BB-4C85-B6C7-BD441D1C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07" y="2535875"/>
            <a:ext cx="7999412" cy="37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03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999412" cy="1223963"/>
          </a:xfrm>
        </p:spPr>
        <p:txBody>
          <a:bodyPr/>
          <a:lstStyle/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r>
              <a:rPr lang="nl-NL" dirty="0"/>
              <a:t> of tensor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W *X + b </a:t>
            </a:r>
            <a:r>
              <a:rPr lang="nl-NL" sz="2400" dirty="0" err="1">
                <a:latin typeface="Arial (Body)" charset="0"/>
              </a:rPr>
              <a:t>for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affine</a:t>
            </a:r>
            <a:r>
              <a:rPr lang="nl-NL" sz="2400" dirty="0">
                <a:latin typeface="Arial (Body)" charset="0"/>
              </a:rPr>
              <a:t> </a:t>
            </a:r>
            <a:r>
              <a:rPr lang="nl-NL" sz="2400" dirty="0" err="1">
                <a:latin typeface="Arial (Body)" charset="0"/>
              </a:rPr>
              <a:t>transformation</a:t>
            </a:r>
            <a:endParaRPr lang="nl-NL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42" name="Picture 2" descr="affine transform">
            <a:extLst>
              <a:ext uri="{FF2B5EF4-FFF2-40B4-BE49-F238E27FC236}">
                <a16:creationId xmlns:a16="http://schemas.microsoft.com/office/drawing/2014/main" id="{03D2CD96-FCCC-41B7-A436-78BC8AAA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897347"/>
            <a:ext cx="7729200" cy="32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34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8179940" cy="1223963"/>
          </a:xfrm>
        </p:spPr>
        <p:txBody>
          <a:bodyPr/>
          <a:lstStyle/>
          <a:p>
            <a:r>
              <a:rPr lang="nl-NL" dirty="0" err="1"/>
              <a:t>Geometric</a:t>
            </a:r>
            <a:r>
              <a:rPr lang="nl-NL" dirty="0"/>
              <a:t> </a:t>
            </a:r>
            <a:r>
              <a:rPr lang="nl-NL" dirty="0" err="1"/>
              <a:t>interpretation</a:t>
            </a:r>
            <a:r>
              <a:rPr lang="nl-NL" dirty="0"/>
              <a:t> of tensor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 err="1">
                <a:latin typeface="Arial (Body)" charset="0"/>
              </a:rPr>
              <a:t>relu</a:t>
            </a:r>
            <a:r>
              <a:rPr lang="nl-NL" sz="2400" dirty="0">
                <a:latin typeface="Arial (Body)" charset="0"/>
              </a:rPr>
              <a:t>(W *X + 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1266" name="Picture 2" descr="dense transform">
            <a:extLst>
              <a:ext uri="{FF2B5EF4-FFF2-40B4-BE49-F238E27FC236}">
                <a16:creationId xmlns:a16="http://schemas.microsoft.com/office/drawing/2014/main" id="{0D631611-1807-4774-9E75-D0424A9B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13" y="2922859"/>
            <a:ext cx="7444800" cy="318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02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Combining</a:t>
            </a:r>
            <a:r>
              <a:rPr lang="nl-NL" dirty="0"/>
              <a:t> operations of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layers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complex </a:t>
            </a:r>
            <a:r>
              <a:rPr lang="nl-NL" dirty="0" err="1"/>
              <a:t>transformation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4" name="Picture 2" descr="ch02 geometric interpretation 4">
            <a:extLst>
              <a:ext uri="{FF2B5EF4-FFF2-40B4-BE49-F238E27FC236}">
                <a16:creationId xmlns:a16="http://schemas.microsoft.com/office/drawing/2014/main" id="{3C6CBB4B-F000-4E52-B54A-41D2EB3A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r="65389"/>
          <a:stretch/>
        </p:blipFill>
        <p:spPr bwMode="auto">
          <a:xfrm>
            <a:off x="1619672" y="1865312"/>
            <a:ext cx="2376264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02 geometric interpretation 4">
            <a:extLst>
              <a:ext uri="{FF2B5EF4-FFF2-40B4-BE49-F238E27FC236}">
                <a16:creationId xmlns:a16="http://schemas.microsoft.com/office/drawing/2014/main" id="{8FB29CDC-74E9-432E-9616-7BF942B1C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2"/>
          <a:stretch/>
        </p:blipFill>
        <p:spPr bwMode="auto">
          <a:xfrm>
            <a:off x="4211960" y="1865313"/>
            <a:ext cx="4067944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6EB29F-1372-449D-880E-C91E9CC9DFA6}"/>
              </a:ext>
            </a:extLst>
          </p:cNvPr>
          <p:cNvSpPr/>
          <p:nvPr/>
        </p:nvSpPr>
        <p:spPr>
          <a:xfrm>
            <a:off x="3135960" y="4293096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9A7927-1C6E-4217-802E-5D605C1FFE6A}"/>
              </a:ext>
            </a:extLst>
          </p:cNvPr>
          <p:cNvSpPr/>
          <p:nvPr/>
        </p:nvSpPr>
        <p:spPr>
          <a:xfrm>
            <a:off x="5980482" y="3921402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10AC00-32C5-450E-899D-4A528F41B2E5}"/>
              </a:ext>
            </a:extLst>
          </p:cNvPr>
          <p:cNvSpPr/>
          <p:nvPr/>
        </p:nvSpPr>
        <p:spPr>
          <a:xfrm>
            <a:off x="6156409" y="364135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EFAB24-CFAC-4651-82E8-4A629C2A5C4B}"/>
              </a:ext>
            </a:extLst>
          </p:cNvPr>
          <p:cNvSpPr/>
          <p:nvPr/>
        </p:nvSpPr>
        <p:spPr>
          <a:xfrm>
            <a:off x="6455177" y="389401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EC8A88-EE68-4154-8666-F3462783074E}"/>
              </a:ext>
            </a:extLst>
          </p:cNvPr>
          <p:cNvSpPr/>
          <p:nvPr/>
        </p:nvSpPr>
        <p:spPr>
          <a:xfrm>
            <a:off x="6931434" y="3748201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65F933-76BA-44DC-8D3C-D633EEE2DF83}"/>
              </a:ext>
            </a:extLst>
          </p:cNvPr>
          <p:cNvSpPr/>
          <p:nvPr/>
        </p:nvSpPr>
        <p:spPr>
          <a:xfrm>
            <a:off x="6817273" y="4205927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3142FA-755F-4DD7-BAA7-158232B708F0}"/>
              </a:ext>
            </a:extLst>
          </p:cNvPr>
          <p:cNvSpPr/>
          <p:nvPr/>
        </p:nvSpPr>
        <p:spPr>
          <a:xfrm>
            <a:off x="7236296" y="4176552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1CB5A5-E82F-430D-9580-7821FD3A52AA}"/>
              </a:ext>
            </a:extLst>
          </p:cNvPr>
          <p:cNvSpPr/>
          <p:nvPr/>
        </p:nvSpPr>
        <p:spPr>
          <a:xfrm>
            <a:off x="5996846" y="3026764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17AB4-06C0-45C3-B77F-9D8A01B8BEB6}"/>
              </a:ext>
            </a:extLst>
          </p:cNvPr>
          <p:cNvSpPr/>
          <p:nvPr/>
        </p:nvSpPr>
        <p:spPr>
          <a:xfrm>
            <a:off x="6112158" y="3132081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B7FF02-9815-4D3B-8AC1-109D4A12D674}"/>
              </a:ext>
            </a:extLst>
          </p:cNvPr>
          <p:cNvSpPr/>
          <p:nvPr/>
        </p:nvSpPr>
        <p:spPr>
          <a:xfrm>
            <a:off x="6681662" y="3029525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4FC292-D0B1-45B5-AC84-BAB89200A9AA}"/>
              </a:ext>
            </a:extLst>
          </p:cNvPr>
          <p:cNvSpPr/>
          <p:nvPr/>
        </p:nvSpPr>
        <p:spPr>
          <a:xfrm>
            <a:off x="6938647" y="343793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ADD109-8381-4AE4-8E07-595C40E86A5E}"/>
              </a:ext>
            </a:extLst>
          </p:cNvPr>
          <p:cNvSpPr/>
          <p:nvPr/>
        </p:nvSpPr>
        <p:spPr>
          <a:xfrm>
            <a:off x="7278950" y="3210187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E35551-C7C6-4829-A9E5-15FA8875E47B}"/>
              </a:ext>
            </a:extLst>
          </p:cNvPr>
          <p:cNvSpPr/>
          <p:nvPr/>
        </p:nvSpPr>
        <p:spPr>
          <a:xfrm>
            <a:off x="7123870" y="3168085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9E7CA4-1E5F-4E3C-A26C-0E7A80632BB9}"/>
              </a:ext>
            </a:extLst>
          </p:cNvPr>
          <p:cNvSpPr/>
          <p:nvPr/>
        </p:nvSpPr>
        <p:spPr>
          <a:xfrm>
            <a:off x="7486089" y="3517476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E6F8E3-D760-4B1E-BC06-064469857B59}"/>
              </a:ext>
            </a:extLst>
          </p:cNvPr>
          <p:cNvSpPr/>
          <p:nvPr/>
        </p:nvSpPr>
        <p:spPr>
          <a:xfrm>
            <a:off x="2050383" y="4091191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F6EC48-A713-47BB-81D0-4220D32CF6F5}"/>
              </a:ext>
            </a:extLst>
          </p:cNvPr>
          <p:cNvSpPr/>
          <p:nvPr/>
        </p:nvSpPr>
        <p:spPr>
          <a:xfrm>
            <a:off x="2601055" y="3340168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5B7B2F-E236-4FE0-BE2B-8107AA6298AA}"/>
              </a:ext>
            </a:extLst>
          </p:cNvPr>
          <p:cNvSpPr/>
          <p:nvPr/>
        </p:nvSpPr>
        <p:spPr>
          <a:xfrm>
            <a:off x="2250743" y="283526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6FCE3B-CE2B-408C-8D01-D6D7F8C27388}"/>
              </a:ext>
            </a:extLst>
          </p:cNvPr>
          <p:cNvSpPr/>
          <p:nvPr/>
        </p:nvSpPr>
        <p:spPr>
          <a:xfrm>
            <a:off x="3095273" y="3168085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188E4-BAE4-42A1-A77D-5120CB5AC9EC}"/>
              </a:ext>
            </a:extLst>
          </p:cNvPr>
          <p:cNvSpPr/>
          <p:nvPr/>
        </p:nvSpPr>
        <p:spPr>
          <a:xfrm>
            <a:off x="2731326" y="386104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8E21EA-00FA-459F-9EBC-8666EE854040}"/>
              </a:ext>
            </a:extLst>
          </p:cNvPr>
          <p:cNvSpPr/>
          <p:nvPr/>
        </p:nvSpPr>
        <p:spPr>
          <a:xfrm>
            <a:off x="3415444" y="417843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AB654D1-3CD1-4F0C-AEDE-6AA4A49606FD}"/>
              </a:ext>
            </a:extLst>
          </p:cNvPr>
          <p:cNvSpPr/>
          <p:nvPr/>
        </p:nvSpPr>
        <p:spPr>
          <a:xfrm>
            <a:off x="3491922" y="3713367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0F1FC7-A416-4D88-951E-535145AE9EE5}"/>
              </a:ext>
            </a:extLst>
          </p:cNvPr>
          <p:cNvSpPr/>
          <p:nvPr/>
        </p:nvSpPr>
        <p:spPr>
          <a:xfrm>
            <a:off x="2966233" y="3268160"/>
            <a:ext cx="45719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B70F46-9508-47B5-B0B3-C83F9F9D75C0}"/>
              </a:ext>
            </a:extLst>
          </p:cNvPr>
          <p:cNvSpPr/>
          <p:nvPr/>
        </p:nvSpPr>
        <p:spPr>
          <a:xfrm>
            <a:off x="1973905" y="3645132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8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122" name="Picture 2" descr="ch01 mnist representations">
            <a:extLst>
              <a:ext uri="{FF2B5EF4-FFF2-40B4-BE49-F238E27FC236}">
                <a16:creationId xmlns:a16="http://schemas.microsoft.com/office/drawing/2014/main" id="{57E73DA8-3876-4A80-A7FC-5988D573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45" y="1845881"/>
            <a:ext cx="7596336" cy="42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09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forward </a:t>
            </a:r>
            <a:r>
              <a:rPr lang="nl-NL" dirty="0" err="1"/>
              <a:t>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99592" y="1628800"/>
                <a:ext cx="7960008" cy="4505599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>
                    <a:latin typeface="Arial (Body)" charset="0"/>
                  </a:rPr>
                  <a:t>Compute the value of the output with the following input:</a:t>
                </a:r>
              </a:p>
              <a:p>
                <a:pPr lvl="1" indent="0">
                  <a:buNone/>
                </a:pPr>
                <a:r>
                  <a:rPr lang="en-US" sz="2200" dirty="0"/>
                  <a:t>	x</a:t>
                </a:r>
                <a:r>
                  <a:rPr lang="en-US" sz="2200" baseline="-25000" dirty="0"/>
                  <a:t>1</a:t>
                </a:r>
                <a:r>
                  <a:rPr lang="en-US" sz="2200" b="0" dirty="0"/>
                  <a:t> = 1.0</a:t>
                </a:r>
              </a:p>
              <a:p>
                <a:pPr lvl="1" indent="0">
                  <a:buNone/>
                </a:pPr>
                <a:r>
                  <a:rPr lang="en-US" sz="2200" dirty="0"/>
                  <a:t>	x</a:t>
                </a:r>
                <a:r>
                  <a:rPr lang="en-US" sz="2200" baseline="-25000" dirty="0"/>
                  <a:t>2</a:t>
                </a:r>
                <a:r>
                  <a:rPr lang="en-US" sz="2200" b="0" dirty="0"/>
                  <a:t> = 1.5</a:t>
                </a:r>
              </a:p>
              <a:p>
                <a:pPr lvl="1" indent="0">
                  <a:buNone/>
                </a:pPr>
                <a:r>
                  <a:rPr lang="en-US" sz="2200" dirty="0"/>
                  <a:t>	</a:t>
                </a:r>
                <a:r>
                  <a:rPr lang="en-US" sz="2200" b="0" dirty="0"/>
                  <a:t>x</a:t>
                </a:r>
                <a:r>
                  <a:rPr lang="en-US" sz="2200" b="0" baseline="-25000" dirty="0"/>
                  <a:t>3</a:t>
                </a:r>
                <a:r>
                  <a:rPr lang="en-US" sz="2200" b="0" dirty="0"/>
                  <a:t> = 2.0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>
                    <a:latin typeface="Arial (Body)" charset="0"/>
                  </a:rPr>
                  <a:t>All bias vectors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Arial (Body)" charset="0"/>
                  </a:rPr>
                  <a:t>are 0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>
                    <a:latin typeface="Arial (Body)" charset="0"/>
                  </a:rPr>
                  <a:t>All nodes use a </a:t>
                </a:r>
                <a:r>
                  <a:rPr lang="en-US" sz="2200" dirty="0" err="1">
                    <a:latin typeface="Arial (Body)" charset="0"/>
                  </a:rPr>
                  <a:t>relu</a:t>
                </a:r>
                <a:r>
                  <a:rPr lang="en-US" sz="2200" dirty="0">
                    <a:latin typeface="Arial (Body)" charset="0"/>
                  </a:rPr>
                  <a:t> function:</a:t>
                </a:r>
              </a:p>
              <a:p>
                <a:pPr lvl="1" indent="0">
                  <a:buNone/>
                </a:pPr>
                <a:r>
                  <a:rPr lang="en-US" sz="2200" b="0" dirty="0">
                    <a:latin typeface="Arial (Body)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nl-NL" sz="2000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99592" y="1628800"/>
                <a:ext cx="7960008" cy="4505599"/>
              </a:xfrm>
              <a:blipFill>
                <a:blip r:embed="rId3"/>
                <a:stretch>
                  <a:fillRect l="-920" t="-8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742BB-67FB-4D5D-91AB-EBF5B34FB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04" y="2688258"/>
            <a:ext cx="365669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8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742BB-67FB-4D5D-91AB-EBF5B34FB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" b="13768"/>
          <a:stretch/>
        </p:blipFill>
        <p:spPr>
          <a:xfrm>
            <a:off x="3173865" y="3789809"/>
            <a:ext cx="3656696" cy="29316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forward </a:t>
            </a:r>
            <a:r>
              <a:rPr lang="nl-NL" dirty="0" err="1"/>
              <a:t>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99592" y="1628800"/>
                <a:ext cx="7960008" cy="4505599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200" dirty="0"/>
                  <a:t>x</a:t>
                </a:r>
                <a:r>
                  <a:rPr lang="en-US" sz="2200" baseline="-25000" dirty="0"/>
                  <a:t>1</a:t>
                </a:r>
                <a:r>
                  <a:rPr lang="en-US" sz="2200" b="0" dirty="0"/>
                  <a:t> = 1.0, </a:t>
                </a:r>
                <a:r>
                  <a:rPr lang="en-US" sz="2200" dirty="0"/>
                  <a:t> x</a:t>
                </a:r>
                <a:r>
                  <a:rPr lang="en-US" sz="2200" baseline="-25000" dirty="0"/>
                  <a:t>2</a:t>
                </a:r>
                <a:r>
                  <a:rPr lang="en-US" sz="2200" b="0" dirty="0"/>
                  <a:t> = 1.5, x</a:t>
                </a:r>
                <a:r>
                  <a:rPr lang="en-US" sz="2200" b="0" baseline="-25000" dirty="0"/>
                  <a:t>3</a:t>
                </a:r>
                <a:r>
                  <a:rPr lang="en-US" sz="2200" b="0" dirty="0"/>
                  <a:t> = 2.0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0.3∗1.0+0.2∗1.5+0.1∗2.0, 0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nl-NL" sz="2000" b="0" dirty="0">
                  <a:latin typeface="Arial (Body)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lang="nl-N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−0.2∗1.0−0.1∗1.5+0.8∗2.0, 0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nl-NL" sz="2000" dirty="0">
                  <a:highlight>
                    <a:srgbClr val="FF0000"/>
                  </a:highlight>
                  <a:latin typeface="Arial (Body)" charset="0"/>
                </a:endParaRPr>
              </a:p>
              <a:p>
                <a:pPr marL="342900" marR="0" lvl="1" indent="-342900" algn="l" defTabSz="457200" rtl="0" eaLnBrk="1" fontAlgn="base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600"/>
                  </a:spcAft>
                  <a:buClr>
                    <a:srgbClr val="E3027F"/>
                  </a:buClr>
                  <a:buSzPct val="100000"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0" lang="nl-NL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𝑚𝑎𝑥𝑖𝑚𝑢𝑚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0.5∗0.8−0.4∗1.25, 0</m:t>
                        </m:r>
                      </m:e>
                    </m:d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nl-NL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(Body)" charset="0"/>
                  <a:ea typeface="ＭＳ Ｐゴシック" pitchFamily="-107" charset="-128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20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99592" y="1628800"/>
                <a:ext cx="7960008" cy="4505599"/>
              </a:xfrm>
              <a:blipFill>
                <a:blip r:embed="rId4"/>
                <a:stretch>
                  <a:fillRect l="-920" t="-8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51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C081-CE62-49B5-94C6-D6600B2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class:</a:t>
            </a:r>
            <a:br>
              <a:rPr lang="nl-NL" dirty="0"/>
            </a:br>
            <a:r>
              <a:rPr lang="nl-NL" dirty="0"/>
              <a:t>Training a </a:t>
            </a:r>
            <a:r>
              <a:rPr lang="nl-NL" dirty="0" err="1"/>
              <a:t>Neural</a:t>
            </a:r>
            <a:r>
              <a:rPr lang="nl-NL" dirty="0"/>
              <a:t> 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6FD0D-6A77-427E-8D67-0B07F8E1BF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16B1C2C-DA22-46B6-9579-CC23F4E84C8B}"/>
              </a:ext>
            </a:extLst>
          </p:cNvPr>
          <p:cNvSpPr/>
          <p:nvPr/>
        </p:nvSpPr>
        <p:spPr>
          <a:xfrm rot="10800000" flipV="1">
            <a:off x="3397866" y="3429000"/>
            <a:ext cx="3312368" cy="122400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23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netwerk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54568"/>
            <a:ext cx="4761998" cy="2708920"/>
          </a:xfrm>
          <a:prstGeom prst="rect">
            <a:avLst/>
          </a:prstGeom>
        </p:spPr>
      </p:pic>
      <p:pic>
        <p:nvPicPr>
          <p:cNvPr id="1026" name="Picture 2" descr="C:\Users\vera.hollink\AppData\Local\Microsoft\Windows\Temporary Internet Files\Content.IE5\1YD0ZLQH\MP900448626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0768"/>
            <a:ext cx="115212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era.hollink\AppData\Local\Microsoft\Windows\Temporary Internet Files\Content.IE5\25GK1I1E\MC90023819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79861"/>
            <a:ext cx="602018" cy="92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era.hollink\AppData\Local\Microsoft\Windows\Temporary Internet Files\Content.IE5\BH32A0KR\MC9000551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45152"/>
            <a:ext cx="2802261" cy="23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vera.hollink\AppData\Local\Microsoft\Windows\Temporary Internet Files\Content.IE5\H1FNXNXZ\MP910221013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05127"/>
            <a:ext cx="1305720" cy="19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960386" y="1844824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15816" y="2882594"/>
            <a:ext cx="491079" cy="129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56176" y="246471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Task</a:t>
            </a:r>
            <a:r>
              <a:rPr lang="nl-NL" dirty="0"/>
              <a:t>: separate black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white</a:t>
            </a:r>
            <a:r>
              <a:rPr lang="nl-NL" dirty="0"/>
              <a:t> </a:t>
            </a:r>
            <a:r>
              <a:rPr lang="nl-NL" dirty="0" err="1"/>
              <a:t>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" name="Picture 2" descr="ch01 example data points">
            <a:extLst>
              <a:ext uri="{FF2B5EF4-FFF2-40B4-BE49-F238E27FC236}">
                <a16:creationId xmlns:a16="http://schemas.microsoft.com/office/drawing/2014/main" id="{C0155A77-5657-469E-9BAF-AD3FAF01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55239"/>
            <a:ext cx="33718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</a:t>
            </a:r>
            <a:r>
              <a:rPr lang="nl-NL" dirty="0"/>
              <a:t> input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facilitate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ch01 learning representations">
            <a:extLst>
              <a:ext uri="{FF2B5EF4-FFF2-40B4-BE49-F238E27FC236}">
                <a16:creationId xmlns:a16="http://schemas.microsoft.com/office/drawing/2014/main" id="{42F89196-71BD-4290-8EBC-513F0D6BD8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5"/>
          <a:stretch/>
        </p:blipFill>
        <p:spPr bwMode="auto">
          <a:xfrm>
            <a:off x="1187624" y="1556791"/>
            <a:ext cx="2160240" cy="29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01 learning representations">
            <a:extLst>
              <a:ext uri="{FF2B5EF4-FFF2-40B4-BE49-F238E27FC236}">
                <a16:creationId xmlns:a16="http://schemas.microsoft.com/office/drawing/2014/main" id="{01D1ECF7-12A4-4896-A99A-1BB41502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1" r="37199"/>
          <a:stretch/>
        </p:blipFill>
        <p:spPr bwMode="auto">
          <a:xfrm>
            <a:off x="3635896" y="1556792"/>
            <a:ext cx="2592288" cy="29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01 learning representations">
            <a:extLst>
              <a:ext uri="{FF2B5EF4-FFF2-40B4-BE49-F238E27FC236}">
                <a16:creationId xmlns:a16="http://schemas.microsoft.com/office/drawing/2014/main" id="{7076BD92-3592-4628-A6EC-715E660D9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7"/>
          <a:stretch/>
        </p:blipFill>
        <p:spPr bwMode="auto">
          <a:xfrm>
            <a:off x="6291131" y="1556791"/>
            <a:ext cx="2481933" cy="29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20D5BD-E735-4F74-9980-BBD1F24C9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5157192"/>
            <a:ext cx="7444800" cy="977207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Separate </a:t>
            </a:r>
            <a:r>
              <a:rPr lang="nl-NL" sz="2400" dirty="0" err="1">
                <a:latin typeface="Arial (Body)" charset="0"/>
              </a:rPr>
              <a:t>dots</a:t>
            </a:r>
            <a:r>
              <a:rPr lang="nl-NL" sz="2400" dirty="0">
                <a:latin typeface="Arial (Body)" charset="0"/>
              </a:rPr>
              <a:t>:</a:t>
            </a:r>
          </a:p>
          <a:p>
            <a:pPr lvl="1" indent="0">
              <a:buNone/>
            </a:pPr>
            <a:r>
              <a:rPr lang="nl-NL" sz="2400" dirty="0">
                <a:latin typeface="Arial (Body)" charset="0"/>
              </a:rPr>
              <a:t>	x &gt; 0 </a:t>
            </a:r>
            <a:r>
              <a:rPr lang="nl-NL" sz="2400" dirty="0">
                <a:latin typeface="Arial (Body)" charset="0"/>
                <a:sym typeface="Wingdings" panose="05000000000000000000" pitchFamily="2" charset="2"/>
              </a:rPr>
              <a:t></a:t>
            </a:r>
            <a:r>
              <a:rPr lang="nl-NL" sz="2400" dirty="0">
                <a:latin typeface="Arial (Body)" charset="0"/>
              </a:rPr>
              <a:t>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6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</a:t>
            </a:r>
            <a:r>
              <a:rPr lang="nl-NL" dirty="0"/>
              <a:t> input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facilitate</a:t>
            </a:r>
            <a:r>
              <a:rPr lang="nl-NL" dirty="0"/>
              <a:t> </a:t>
            </a:r>
            <a:r>
              <a:rPr lang="nl-NL" dirty="0" err="1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3074" name="Picture 2" descr="ch02 geometric interpretation 4">
            <a:extLst>
              <a:ext uri="{FF2B5EF4-FFF2-40B4-BE49-F238E27FC236}">
                <a16:creationId xmlns:a16="http://schemas.microsoft.com/office/drawing/2014/main" id="{3C6CBB4B-F000-4E52-B54A-41D2EB3A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r="65389"/>
          <a:stretch/>
        </p:blipFill>
        <p:spPr bwMode="auto">
          <a:xfrm>
            <a:off x="1619672" y="1865312"/>
            <a:ext cx="2376264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02 geometric interpretation 4">
            <a:extLst>
              <a:ext uri="{FF2B5EF4-FFF2-40B4-BE49-F238E27FC236}">
                <a16:creationId xmlns:a16="http://schemas.microsoft.com/office/drawing/2014/main" id="{8FB29CDC-74E9-432E-9616-7BF942B1C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2"/>
          <a:stretch/>
        </p:blipFill>
        <p:spPr bwMode="auto">
          <a:xfrm>
            <a:off x="4211960" y="1865313"/>
            <a:ext cx="4067944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AC2E33C0-879A-486B-9BCB-65DC8586FBB5}"/>
              </a:ext>
            </a:extLst>
          </p:cNvPr>
          <p:cNvSpPr/>
          <p:nvPr/>
        </p:nvSpPr>
        <p:spPr>
          <a:xfrm>
            <a:off x="3135960" y="4293096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ED496-40E9-4B18-8A72-CA6DBCE6CFC5}"/>
              </a:ext>
            </a:extLst>
          </p:cNvPr>
          <p:cNvSpPr/>
          <p:nvPr/>
        </p:nvSpPr>
        <p:spPr>
          <a:xfrm>
            <a:off x="5980482" y="3921402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798311-5F7C-412A-8F76-840B2AAFBAAF}"/>
              </a:ext>
            </a:extLst>
          </p:cNvPr>
          <p:cNvSpPr/>
          <p:nvPr/>
        </p:nvSpPr>
        <p:spPr>
          <a:xfrm>
            <a:off x="6156409" y="364135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C00BBD-D443-4381-B14A-A46C1637E367}"/>
              </a:ext>
            </a:extLst>
          </p:cNvPr>
          <p:cNvSpPr/>
          <p:nvPr/>
        </p:nvSpPr>
        <p:spPr>
          <a:xfrm>
            <a:off x="6455177" y="389401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72407D-2021-41CF-AD68-1B78507F530F}"/>
              </a:ext>
            </a:extLst>
          </p:cNvPr>
          <p:cNvSpPr/>
          <p:nvPr/>
        </p:nvSpPr>
        <p:spPr>
          <a:xfrm>
            <a:off x="6931434" y="3748201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364CE3-7A1E-406D-A21B-0DA791817092}"/>
              </a:ext>
            </a:extLst>
          </p:cNvPr>
          <p:cNvSpPr/>
          <p:nvPr/>
        </p:nvSpPr>
        <p:spPr>
          <a:xfrm>
            <a:off x="6817273" y="4205927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A77794-3BDE-4067-8A24-32B75DEF2622}"/>
              </a:ext>
            </a:extLst>
          </p:cNvPr>
          <p:cNvSpPr/>
          <p:nvPr/>
        </p:nvSpPr>
        <p:spPr>
          <a:xfrm>
            <a:off x="7236296" y="4176552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55C106-E9DC-4CED-A1D5-EC930AAEA3B9}"/>
              </a:ext>
            </a:extLst>
          </p:cNvPr>
          <p:cNvSpPr/>
          <p:nvPr/>
        </p:nvSpPr>
        <p:spPr>
          <a:xfrm>
            <a:off x="5996846" y="3026764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73E70F-0B7F-4BFF-8524-90A29AEDC58A}"/>
              </a:ext>
            </a:extLst>
          </p:cNvPr>
          <p:cNvSpPr/>
          <p:nvPr/>
        </p:nvSpPr>
        <p:spPr>
          <a:xfrm>
            <a:off x="6112158" y="3132081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2890FC2-6F6E-494C-8D81-A6EC7B9BD9F6}"/>
              </a:ext>
            </a:extLst>
          </p:cNvPr>
          <p:cNvSpPr/>
          <p:nvPr/>
        </p:nvSpPr>
        <p:spPr>
          <a:xfrm>
            <a:off x="6681662" y="3029525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26F379-65F5-4A5C-8F04-42525B5ABFAB}"/>
              </a:ext>
            </a:extLst>
          </p:cNvPr>
          <p:cNvSpPr/>
          <p:nvPr/>
        </p:nvSpPr>
        <p:spPr>
          <a:xfrm>
            <a:off x="6938647" y="343793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0DF058-A146-4F16-BC91-2BB941B3E8C1}"/>
              </a:ext>
            </a:extLst>
          </p:cNvPr>
          <p:cNvSpPr/>
          <p:nvPr/>
        </p:nvSpPr>
        <p:spPr>
          <a:xfrm>
            <a:off x="7278950" y="3210187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58CB8A-585C-4EBC-891F-332F85EFD7DE}"/>
              </a:ext>
            </a:extLst>
          </p:cNvPr>
          <p:cNvSpPr/>
          <p:nvPr/>
        </p:nvSpPr>
        <p:spPr>
          <a:xfrm>
            <a:off x="7123870" y="3168085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296451-7CB6-40FD-9509-968DC18788FE}"/>
              </a:ext>
            </a:extLst>
          </p:cNvPr>
          <p:cNvSpPr/>
          <p:nvPr/>
        </p:nvSpPr>
        <p:spPr>
          <a:xfrm>
            <a:off x="7486089" y="3517476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FB48A1-4932-424C-8F5C-9855F5772FC1}"/>
              </a:ext>
            </a:extLst>
          </p:cNvPr>
          <p:cNvSpPr/>
          <p:nvPr/>
        </p:nvSpPr>
        <p:spPr>
          <a:xfrm>
            <a:off x="2050383" y="4091191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C77B15-C155-4DDE-831D-F2528BAFF844}"/>
              </a:ext>
            </a:extLst>
          </p:cNvPr>
          <p:cNvSpPr/>
          <p:nvPr/>
        </p:nvSpPr>
        <p:spPr>
          <a:xfrm>
            <a:off x="2601055" y="3340168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B38805-E4D4-481D-838E-CEF126AE054B}"/>
              </a:ext>
            </a:extLst>
          </p:cNvPr>
          <p:cNvSpPr/>
          <p:nvPr/>
        </p:nvSpPr>
        <p:spPr>
          <a:xfrm>
            <a:off x="2250743" y="2835269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4F5570-5FE1-4634-BBC6-6B20B7B57193}"/>
              </a:ext>
            </a:extLst>
          </p:cNvPr>
          <p:cNvSpPr/>
          <p:nvPr/>
        </p:nvSpPr>
        <p:spPr>
          <a:xfrm>
            <a:off x="3095273" y="3168085"/>
            <a:ext cx="7647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048BF5-843E-4D1C-9DB0-65BECAF952F5}"/>
              </a:ext>
            </a:extLst>
          </p:cNvPr>
          <p:cNvSpPr/>
          <p:nvPr/>
        </p:nvSpPr>
        <p:spPr>
          <a:xfrm>
            <a:off x="2731326" y="386104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046B2E-DBFD-4C16-A036-A359AC8309CB}"/>
              </a:ext>
            </a:extLst>
          </p:cNvPr>
          <p:cNvSpPr/>
          <p:nvPr/>
        </p:nvSpPr>
        <p:spPr>
          <a:xfrm>
            <a:off x="3415444" y="4178438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C5B163-3B0B-4B6B-B71C-D31E372D0990}"/>
              </a:ext>
            </a:extLst>
          </p:cNvPr>
          <p:cNvSpPr/>
          <p:nvPr/>
        </p:nvSpPr>
        <p:spPr>
          <a:xfrm>
            <a:off x="3491922" y="3713367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9954D4-ACBB-44F2-BCC9-3D94191E900C}"/>
              </a:ext>
            </a:extLst>
          </p:cNvPr>
          <p:cNvSpPr/>
          <p:nvPr/>
        </p:nvSpPr>
        <p:spPr>
          <a:xfrm>
            <a:off x="2966233" y="3268160"/>
            <a:ext cx="45719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FFEF567-0F3A-4803-A0A1-2A850A6A4064}"/>
              </a:ext>
            </a:extLst>
          </p:cNvPr>
          <p:cNvSpPr/>
          <p:nvPr/>
        </p:nvSpPr>
        <p:spPr>
          <a:xfrm>
            <a:off x="1973905" y="3645132"/>
            <a:ext cx="76478" cy="720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4098" name="Picture 2" descr="ch01 a deep network">
            <a:extLst>
              <a:ext uri="{FF2B5EF4-FFF2-40B4-BE49-F238E27FC236}">
                <a16:creationId xmlns:a16="http://schemas.microsoft.com/office/drawing/2014/main" id="{ED0097EA-28D2-40FA-8316-75349931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09" y="2204864"/>
            <a:ext cx="7415808" cy="30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2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122" name="Picture 2" descr="ch01 mnist representations">
            <a:extLst>
              <a:ext uri="{FF2B5EF4-FFF2-40B4-BE49-F238E27FC236}">
                <a16:creationId xmlns:a16="http://schemas.microsoft.com/office/drawing/2014/main" id="{57E73DA8-3876-4A80-A7FC-5988D573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45" y="1845881"/>
            <a:ext cx="7596336" cy="42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2083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905</Words>
  <Application>Microsoft Office PowerPoint</Application>
  <PresentationFormat>On-screen Show (4:3)</PresentationFormat>
  <Paragraphs>195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Wingdings</vt:lpstr>
      <vt:lpstr>Inholland corporate</vt:lpstr>
      <vt:lpstr>Equation</vt:lpstr>
      <vt:lpstr>Deep Learning</vt:lpstr>
      <vt:lpstr>Recap Week 1</vt:lpstr>
      <vt:lpstr>Brain</vt:lpstr>
      <vt:lpstr>Neural netwerk</vt:lpstr>
      <vt:lpstr>Task: separate black and white dots</vt:lpstr>
      <vt:lpstr>Transform input to facilitate classification</vt:lpstr>
      <vt:lpstr>Transform input to facilitate classification</vt:lpstr>
      <vt:lpstr>Neural network</vt:lpstr>
      <vt:lpstr>Neural network</vt:lpstr>
      <vt:lpstr>Predicting with a NN</vt:lpstr>
      <vt:lpstr>Training a NN: finding the right values for the weights</vt:lpstr>
      <vt:lpstr>Using a Neural Net for Prediction: forward propagation</vt:lpstr>
      <vt:lpstr>Perceptron</vt:lpstr>
      <vt:lpstr>NN with hidden layer: forward propagation</vt:lpstr>
      <vt:lpstr>Forward propagation: matrix notation</vt:lpstr>
      <vt:lpstr>Forward propagation: matrix notation</vt:lpstr>
      <vt:lpstr>Data representation </vt:lpstr>
      <vt:lpstr>Data representation: batches</vt:lpstr>
      <vt:lpstr>Data representation: types of data sets </vt:lpstr>
      <vt:lpstr>Data representation: types of data sets </vt:lpstr>
      <vt:lpstr>Forward propagation: matrix notation</vt:lpstr>
      <vt:lpstr>Forward propagation: matrix notation</vt:lpstr>
      <vt:lpstr>Exercise data representation</vt:lpstr>
      <vt:lpstr>Exercise data representation</vt:lpstr>
      <vt:lpstr>Exercise data representation</vt:lpstr>
      <vt:lpstr>Operations on tensors using numpy</vt:lpstr>
      <vt:lpstr>Operations on tensors using numpy</vt:lpstr>
      <vt:lpstr>Operations on tensors using numpy</vt:lpstr>
      <vt:lpstr>Operations on tensors using numpy</vt:lpstr>
      <vt:lpstr>Geometric interpretation of tensor operations</vt:lpstr>
      <vt:lpstr>Geometric interpretation of tensor operations</vt:lpstr>
      <vt:lpstr>Geometric interpretation of tensor operations</vt:lpstr>
      <vt:lpstr>Geometric interpretation of tensor operations</vt:lpstr>
      <vt:lpstr>Geometric interpretation of tensor operations</vt:lpstr>
      <vt:lpstr>Combining operations of many layers for complex transformation of the data</vt:lpstr>
      <vt:lpstr>Neural network</vt:lpstr>
      <vt:lpstr>Exercise forward propagation</vt:lpstr>
      <vt:lpstr>Exercise forward propagation</vt:lpstr>
      <vt:lpstr>Next class: Training a Neural Net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2025-02-10T09:34:24Z</dcterms:modified>
</cp:coreProperties>
</file>