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9" r:id="rId2"/>
    <p:sldId id="333" r:id="rId3"/>
    <p:sldId id="340" r:id="rId4"/>
    <p:sldId id="339" r:id="rId5"/>
    <p:sldId id="343" r:id="rId6"/>
    <p:sldId id="342" r:id="rId7"/>
    <p:sldId id="33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02F1FC-20E7-4167-9E39-B6A07621F44D}" v="31" dt="2025-04-08T08:40:27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6" autoAdjust="0"/>
    <p:restoredTop sz="92139" autoAdjust="0"/>
  </p:normalViewPr>
  <p:slideViewPr>
    <p:cSldViewPr>
      <p:cViewPr varScale="1">
        <p:scale>
          <a:sx n="55" d="100"/>
          <a:sy n="55" d="100"/>
        </p:scale>
        <p:origin x="38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544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1F2E14B3-168C-48B9-A2EF-E7BDBE3BCB95}"/>
    <pc:docChg chg="modSld">
      <pc:chgData name="Hollink, Vera" userId="d6528aa8-57f8-4f7f-8002-560e631d30ba" providerId="ADAL" clId="{1F2E14B3-168C-48B9-A2EF-E7BDBE3BCB95}" dt="2020-09-01T12:26:48.254" v="24" actId="20577"/>
      <pc:docMkLst>
        <pc:docMk/>
      </pc:docMkLst>
      <pc:sldChg chg="modSp mod">
        <pc:chgData name="Hollink, Vera" userId="d6528aa8-57f8-4f7f-8002-560e631d30ba" providerId="ADAL" clId="{1F2E14B3-168C-48B9-A2EF-E7BDBE3BCB95}" dt="2020-09-01T12:26:48.254" v="24" actId="20577"/>
        <pc:sldMkLst>
          <pc:docMk/>
          <pc:sldMk cId="3060767053" sldId="276"/>
        </pc:sldMkLst>
      </pc:sldChg>
    </pc:docChg>
  </pc:docChgLst>
  <pc:docChgLst>
    <pc:chgData name="Hollink, Vera" userId="d6528aa8-57f8-4f7f-8002-560e631d30ba" providerId="ADAL" clId="{FCAD4742-A063-4CD8-9BA6-77B61E9ABC9B}"/>
    <pc:docChg chg="undo redo custSel addSld delSld modSld sldOrd">
      <pc:chgData name="Hollink, Vera" userId="d6528aa8-57f8-4f7f-8002-560e631d30ba" providerId="ADAL" clId="{FCAD4742-A063-4CD8-9BA6-77B61E9ABC9B}" dt="2024-04-15T07:08:40.082" v="1299" actId="20577"/>
      <pc:docMkLst>
        <pc:docMk/>
      </pc:docMkLst>
      <pc:sldChg chg="modSp mod">
        <pc:chgData name="Hollink, Vera" userId="d6528aa8-57f8-4f7f-8002-560e631d30ba" providerId="ADAL" clId="{FCAD4742-A063-4CD8-9BA6-77B61E9ABC9B}" dt="2024-03-27T08:26:45.324" v="847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FCAD4742-A063-4CD8-9BA6-77B61E9ABC9B}" dt="2024-03-27T08:10:27.829" v="63" actId="47"/>
        <pc:sldMkLst>
          <pc:docMk/>
          <pc:sldMk cId="1505437499" sldId="332"/>
        </pc:sldMkLst>
      </pc:sldChg>
      <pc:sldChg chg="addSp delSp modSp modAnim">
        <pc:chgData name="Hollink, Vera" userId="d6528aa8-57f8-4f7f-8002-560e631d30ba" providerId="ADAL" clId="{FCAD4742-A063-4CD8-9BA6-77B61E9ABC9B}" dt="2024-03-27T08:10:24.980" v="62"/>
        <pc:sldMkLst>
          <pc:docMk/>
          <pc:sldMk cId="3918550477" sldId="333"/>
        </pc:sldMkLst>
      </pc:sldChg>
      <pc:sldChg chg="del">
        <pc:chgData name="Hollink, Vera" userId="d6528aa8-57f8-4f7f-8002-560e631d30ba" providerId="ADAL" clId="{FCAD4742-A063-4CD8-9BA6-77B61E9ABC9B}" dt="2024-03-27T08:24:04.617" v="825" actId="47"/>
        <pc:sldMkLst>
          <pc:docMk/>
          <pc:sldMk cId="2702722152" sldId="334"/>
        </pc:sldMkLst>
      </pc:sldChg>
      <pc:sldChg chg="addSp delSp modSp mod">
        <pc:chgData name="Hollink, Vera" userId="d6528aa8-57f8-4f7f-8002-560e631d30ba" providerId="ADAL" clId="{FCAD4742-A063-4CD8-9BA6-77B61E9ABC9B}" dt="2024-03-27T08:26:31.227" v="839" actId="1076"/>
        <pc:sldMkLst>
          <pc:docMk/>
          <pc:sldMk cId="3802931754" sldId="335"/>
        </pc:sldMkLst>
      </pc:sldChg>
      <pc:sldChg chg="del">
        <pc:chgData name="Hollink, Vera" userId="d6528aa8-57f8-4f7f-8002-560e631d30ba" providerId="ADAL" clId="{FCAD4742-A063-4CD8-9BA6-77B61E9ABC9B}" dt="2024-03-27T08:24:04.617" v="825" actId="47"/>
        <pc:sldMkLst>
          <pc:docMk/>
          <pc:sldMk cId="3168503075" sldId="337"/>
        </pc:sldMkLst>
      </pc:sldChg>
      <pc:sldChg chg="del">
        <pc:chgData name="Hollink, Vera" userId="d6528aa8-57f8-4f7f-8002-560e631d30ba" providerId="ADAL" clId="{FCAD4742-A063-4CD8-9BA6-77B61E9ABC9B}" dt="2024-03-27T08:23:57.664" v="824" actId="47"/>
        <pc:sldMkLst>
          <pc:docMk/>
          <pc:sldMk cId="3785320143" sldId="338"/>
        </pc:sldMkLst>
      </pc:sldChg>
      <pc:sldChg chg="modSp mod">
        <pc:chgData name="Hollink, Vera" userId="d6528aa8-57f8-4f7f-8002-560e631d30ba" providerId="ADAL" clId="{FCAD4742-A063-4CD8-9BA6-77B61E9ABC9B}" dt="2024-03-27T08:14:59.714" v="361" actId="20577"/>
        <pc:sldMkLst>
          <pc:docMk/>
          <pc:sldMk cId="1928615420" sldId="339"/>
        </pc:sldMkLst>
      </pc:sldChg>
      <pc:sldChg chg="modSp mod ord">
        <pc:chgData name="Hollink, Vera" userId="d6528aa8-57f8-4f7f-8002-560e631d30ba" providerId="ADAL" clId="{FCAD4742-A063-4CD8-9BA6-77B61E9ABC9B}" dt="2024-03-27T08:13:00.517" v="126" actId="20577"/>
        <pc:sldMkLst>
          <pc:docMk/>
          <pc:sldMk cId="3353253707" sldId="340"/>
        </pc:sldMkLst>
      </pc:sldChg>
      <pc:sldChg chg="modSp add mod">
        <pc:chgData name="Hollink, Vera" userId="d6528aa8-57f8-4f7f-8002-560e631d30ba" providerId="ADAL" clId="{FCAD4742-A063-4CD8-9BA6-77B61E9ABC9B}" dt="2024-03-27T08:13:39.149" v="230" actId="27636"/>
        <pc:sldMkLst>
          <pc:docMk/>
          <pc:sldMk cId="2969524963" sldId="341"/>
        </pc:sldMkLst>
      </pc:sldChg>
      <pc:sldChg chg="addSp modSp add mod modAnim">
        <pc:chgData name="Hollink, Vera" userId="d6528aa8-57f8-4f7f-8002-560e631d30ba" providerId="ADAL" clId="{FCAD4742-A063-4CD8-9BA6-77B61E9ABC9B}" dt="2024-04-15T07:08:40.082" v="1299" actId="20577"/>
        <pc:sldMkLst>
          <pc:docMk/>
          <pc:sldMk cId="3471853581" sldId="342"/>
        </pc:sldMkLst>
      </pc:sldChg>
      <pc:sldChg chg="addSp delSp modSp add mod">
        <pc:chgData name="Hollink, Vera" userId="d6528aa8-57f8-4f7f-8002-560e631d30ba" providerId="ADAL" clId="{FCAD4742-A063-4CD8-9BA6-77B61E9ABC9B}" dt="2024-04-03T13:57:16.644" v="1285" actId="20577"/>
        <pc:sldMkLst>
          <pc:docMk/>
          <pc:sldMk cId="2701214561" sldId="343"/>
        </pc:sldMkLst>
      </pc:sldChg>
    </pc:docChg>
  </pc:docChgLst>
  <pc:docChgLst>
    <pc:chgData name="Hollink, Vera" userId="d6528aa8-57f8-4f7f-8002-560e631d30ba" providerId="ADAL" clId="{C9EBE241-FA19-46D3-84F0-92DEA9AC3580}"/>
    <pc:docChg chg="undo custSel addSld delSld modSld sldOrd">
      <pc:chgData name="Hollink, Vera" userId="d6528aa8-57f8-4f7f-8002-560e631d30ba" providerId="ADAL" clId="{C9EBE241-FA19-46D3-84F0-92DEA9AC3580}" dt="2021-11-01T12:57:41.658" v="5227" actId="27636"/>
      <pc:docMkLst>
        <pc:docMk/>
      </pc:docMkLst>
      <pc:sldChg chg="modSp mod">
        <pc:chgData name="Hollink, Vera" userId="d6528aa8-57f8-4f7f-8002-560e631d30ba" providerId="ADAL" clId="{C9EBE241-FA19-46D3-84F0-92DEA9AC3580}" dt="2021-11-01T12:32:59.797" v="4219" actId="20577"/>
        <pc:sldMkLst>
          <pc:docMk/>
          <pc:sldMk cId="3935152372" sldId="259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1765580007" sldId="260"/>
        </pc:sldMkLst>
      </pc:sldChg>
      <pc:sldChg chg="add">
        <pc:chgData name="Hollink, Vera" userId="d6528aa8-57f8-4f7f-8002-560e631d30ba" providerId="ADAL" clId="{C9EBE241-FA19-46D3-84F0-92DEA9AC3580}" dt="2021-10-27T11:24:35.134" v="139"/>
        <pc:sldMkLst>
          <pc:docMk/>
          <pc:sldMk cId="3229023018" sldId="261"/>
        </pc:sldMkLst>
      </pc:sldChg>
      <pc:sldChg chg="add">
        <pc:chgData name="Hollink, Vera" userId="d6528aa8-57f8-4f7f-8002-560e631d30ba" providerId="ADAL" clId="{C9EBE241-FA19-46D3-84F0-92DEA9AC3580}" dt="2021-10-27T11:47:14.111" v="589"/>
        <pc:sldMkLst>
          <pc:docMk/>
          <pc:sldMk cId="3168591275" sldId="262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3317101020" sldId="262"/>
        </pc:sldMkLst>
      </pc:sldChg>
      <pc:sldChg chg="add del">
        <pc:chgData name="Hollink, Vera" userId="d6528aa8-57f8-4f7f-8002-560e631d30ba" providerId="ADAL" clId="{C9EBE241-FA19-46D3-84F0-92DEA9AC3580}" dt="2021-10-27T12:17:22.461" v="1451" actId="47"/>
        <pc:sldMkLst>
          <pc:docMk/>
          <pc:sldMk cId="529015618" sldId="264"/>
        </pc:sldMkLst>
      </pc:sldChg>
      <pc:sldChg chg="add del">
        <pc:chgData name="Hollink, Vera" userId="d6528aa8-57f8-4f7f-8002-560e631d30ba" providerId="ADAL" clId="{C9EBE241-FA19-46D3-84F0-92DEA9AC3580}" dt="2021-10-27T11:47:12.499" v="588" actId="2696"/>
        <pc:sldMkLst>
          <pc:docMk/>
          <pc:sldMk cId="2390596000" sldId="264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060767053" sldId="27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85464359" sldId="277"/>
        </pc:sldMkLst>
      </pc:sldChg>
      <pc:sldChg chg="addSp delSp modSp mod">
        <pc:chgData name="Hollink, Vera" userId="d6528aa8-57f8-4f7f-8002-560e631d30ba" providerId="ADAL" clId="{C9EBE241-FA19-46D3-84F0-92DEA9AC3580}" dt="2021-10-27T12:11:41.807" v="1290" actId="478"/>
        <pc:sldMkLst>
          <pc:docMk/>
          <pc:sldMk cId="1294212116" sldId="27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1063514060" sldId="27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613520678" sldId="28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56755656" sldId="281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43760494" sldId="282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351550050" sldId="283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952537510" sldId="284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541542366" sldId="285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2387316110" sldId="286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526796068" sldId="287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0223008" sldId="288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4191883945" sldId="289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3740860887" sldId="290"/>
        </pc:sldMkLst>
      </pc:sldChg>
      <pc:sldChg chg="del">
        <pc:chgData name="Hollink, Vera" userId="d6528aa8-57f8-4f7f-8002-560e631d30ba" providerId="ADAL" clId="{C9EBE241-FA19-46D3-84F0-92DEA9AC3580}" dt="2021-10-27T10:56:35.239" v="82" actId="47"/>
        <pc:sldMkLst>
          <pc:docMk/>
          <pc:sldMk cId="822575080" sldId="29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000241000" sldId="29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710391650" sldId="30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39783912" sldId="302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515530287" sldId="306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890347837" sldId="307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2473838929" sldId="308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4159804797" sldId="309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1912347287" sldId="310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746332075" sldId="311"/>
        </pc:sldMkLst>
      </pc:sldChg>
      <pc:sldChg chg="del">
        <pc:chgData name="Hollink, Vera" userId="d6528aa8-57f8-4f7f-8002-560e631d30ba" providerId="ADAL" clId="{C9EBE241-FA19-46D3-84F0-92DEA9AC3580}" dt="2021-10-27T10:56:42.461" v="83" actId="47"/>
        <pc:sldMkLst>
          <pc:docMk/>
          <pc:sldMk cId="373427496" sldId="312"/>
        </pc:sldMkLst>
      </pc:sldChg>
      <pc:sldChg chg="modSp del mod">
        <pc:chgData name="Hollink, Vera" userId="d6528aa8-57f8-4f7f-8002-560e631d30ba" providerId="ADAL" clId="{C9EBE241-FA19-46D3-84F0-92DEA9AC3580}" dt="2021-10-27T13:03:51.892" v="2275" actId="47"/>
        <pc:sldMkLst>
          <pc:docMk/>
          <pc:sldMk cId="1618094336" sldId="313"/>
        </pc:sldMkLst>
      </pc:sldChg>
      <pc:sldChg chg="addSp delSp modSp new mod">
        <pc:chgData name="Hollink, Vera" userId="d6528aa8-57f8-4f7f-8002-560e631d30ba" providerId="ADAL" clId="{C9EBE241-FA19-46D3-84F0-92DEA9AC3580}" dt="2021-11-01T12:35:16.609" v="4248" actId="13822"/>
        <pc:sldMkLst>
          <pc:docMk/>
          <pc:sldMk cId="305532016" sldId="314"/>
        </pc:sldMkLst>
      </pc:sldChg>
      <pc:sldChg chg="modSp add mod">
        <pc:chgData name="Hollink, Vera" userId="d6528aa8-57f8-4f7f-8002-560e631d30ba" providerId="ADAL" clId="{C9EBE241-FA19-46D3-84F0-92DEA9AC3580}" dt="2021-10-27T11:23:18.367" v="137" actId="20577"/>
        <pc:sldMkLst>
          <pc:docMk/>
          <pc:sldMk cId="2205169177" sldId="315"/>
        </pc:sldMkLst>
      </pc:sldChg>
      <pc:sldChg chg="add del">
        <pc:chgData name="Hollink, Vera" userId="d6528aa8-57f8-4f7f-8002-560e631d30ba" providerId="ADAL" clId="{C9EBE241-FA19-46D3-84F0-92DEA9AC3580}" dt="2021-10-27T11:46:16.915" v="586" actId="47"/>
        <pc:sldMkLst>
          <pc:docMk/>
          <pc:sldMk cId="3153680275" sldId="316"/>
        </pc:sldMkLst>
      </pc:sldChg>
      <pc:sldChg chg="addSp delSp modSp add mod modAnim">
        <pc:chgData name="Hollink, Vera" userId="d6528aa8-57f8-4f7f-8002-560e631d30ba" providerId="ADAL" clId="{C9EBE241-FA19-46D3-84F0-92DEA9AC3580}" dt="2021-10-27T11:27:56.913" v="200" actId="1076"/>
        <pc:sldMkLst>
          <pc:docMk/>
          <pc:sldMk cId="3642634228" sldId="317"/>
        </pc:sldMkLst>
      </pc:sldChg>
      <pc:sldChg chg="add del">
        <pc:chgData name="Hollink, Vera" userId="d6528aa8-57f8-4f7f-8002-560e631d30ba" providerId="ADAL" clId="{C9EBE241-FA19-46D3-84F0-92DEA9AC3580}" dt="2021-10-27T11:27:20.422" v="147" actId="47"/>
        <pc:sldMkLst>
          <pc:docMk/>
          <pc:sldMk cId="696079886" sldId="318"/>
        </pc:sldMkLst>
      </pc:sldChg>
      <pc:sldChg chg="addSp delSp modSp add mod modAnim">
        <pc:chgData name="Hollink, Vera" userId="d6528aa8-57f8-4f7f-8002-560e631d30ba" providerId="ADAL" clId="{C9EBE241-FA19-46D3-84F0-92DEA9AC3580}" dt="2021-10-27T11:32:42.480" v="391" actId="20577"/>
        <pc:sldMkLst>
          <pc:docMk/>
          <pc:sldMk cId="3144162833" sldId="318"/>
        </pc:sldMkLst>
      </pc:sldChg>
      <pc:sldChg chg="addSp delSp modSp add mod delAnim modAnim">
        <pc:chgData name="Hollink, Vera" userId="d6528aa8-57f8-4f7f-8002-560e631d30ba" providerId="ADAL" clId="{C9EBE241-FA19-46D3-84F0-92DEA9AC3580}" dt="2021-10-27T11:36:41.311" v="415"/>
        <pc:sldMkLst>
          <pc:docMk/>
          <pc:sldMk cId="597849708" sldId="319"/>
        </pc:sldMkLst>
      </pc:sldChg>
      <pc:sldChg chg="addSp delSp modSp add mod">
        <pc:chgData name="Hollink, Vera" userId="d6528aa8-57f8-4f7f-8002-560e631d30ba" providerId="ADAL" clId="{C9EBE241-FA19-46D3-84F0-92DEA9AC3580}" dt="2021-10-27T11:37:35.216" v="451" actId="20577"/>
        <pc:sldMkLst>
          <pc:docMk/>
          <pc:sldMk cId="2013253885" sldId="320"/>
        </pc:sldMkLst>
      </pc:sldChg>
      <pc:sldChg chg="addSp delSp modSp add mod">
        <pc:chgData name="Hollink, Vera" userId="d6528aa8-57f8-4f7f-8002-560e631d30ba" providerId="ADAL" clId="{C9EBE241-FA19-46D3-84F0-92DEA9AC3580}" dt="2021-10-27T11:37:49.967" v="467" actId="20577"/>
        <pc:sldMkLst>
          <pc:docMk/>
          <pc:sldMk cId="336372083" sldId="321"/>
        </pc:sldMkLst>
      </pc:sldChg>
      <pc:sldChg chg="addSp delSp modSp add mod">
        <pc:chgData name="Hollink, Vera" userId="d6528aa8-57f8-4f7f-8002-560e631d30ba" providerId="ADAL" clId="{C9EBE241-FA19-46D3-84F0-92DEA9AC3580}" dt="2021-10-27T11:40:03.850" v="569" actId="732"/>
        <pc:sldMkLst>
          <pc:docMk/>
          <pc:sldMk cId="2258074124" sldId="322"/>
        </pc:sldMkLst>
      </pc:sldChg>
      <pc:sldChg chg="add del">
        <pc:chgData name="Hollink, Vera" userId="d6528aa8-57f8-4f7f-8002-560e631d30ba" providerId="ADAL" clId="{C9EBE241-FA19-46D3-84F0-92DEA9AC3580}" dt="2021-10-27T11:40:09.909" v="570" actId="47"/>
        <pc:sldMkLst>
          <pc:docMk/>
          <pc:sldMk cId="4058087625" sldId="323"/>
        </pc:sldMkLst>
      </pc:sldChg>
      <pc:sldChg chg="addSp delSp modSp add">
        <pc:chgData name="Hollink, Vera" userId="d6528aa8-57f8-4f7f-8002-560e631d30ba" providerId="ADAL" clId="{C9EBE241-FA19-46D3-84F0-92DEA9AC3580}" dt="2021-10-27T11:40:36.408" v="585" actId="1038"/>
        <pc:sldMkLst>
          <pc:docMk/>
          <pc:sldMk cId="4198059411" sldId="323"/>
        </pc:sldMkLst>
      </pc:sldChg>
      <pc:sldChg chg="addSp delSp modSp add mod modAnim">
        <pc:chgData name="Hollink, Vera" userId="d6528aa8-57f8-4f7f-8002-560e631d30ba" providerId="ADAL" clId="{C9EBE241-FA19-46D3-84F0-92DEA9AC3580}" dt="2021-10-27T12:05:09.311" v="1074" actId="20577"/>
        <pc:sldMkLst>
          <pc:docMk/>
          <pc:sldMk cId="1252147192" sldId="324"/>
        </pc:sldMkLst>
      </pc:sldChg>
      <pc:sldChg chg="add del replId">
        <pc:chgData name="Hollink, Vera" userId="d6528aa8-57f8-4f7f-8002-560e631d30ba" providerId="ADAL" clId="{C9EBE241-FA19-46D3-84F0-92DEA9AC3580}" dt="2021-10-27T11:47:28.612" v="591" actId="47"/>
        <pc:sldMkLst>
          <pc:docMk/>
          <pc:sldMk cId="238657794" sldId="325"/>
        </pc:sldMkLst>
      </pc:sldChg>
      <pc:sldChg chg="addSp delSp modSp add mod ord">
        <pc:chgData name="Hollink, Vera" userId="d6528aa8-57f8-4f7f-8002-560e631d30ba" providerId="ADAL" clId="{C9EBE241-FA19-46D3-84F0-92DEA9AC3580}" dt="2021-10-27T12:12:15.552" v="1299"/>
        <pc:sldMkLst>
          <pc:docMk/>
          <pc:sldMk cId="463051784" sldId="325"/>
        </pc:sldMkLst>
      </pc:sldChg>
      <pc:sldChg chg="add del">
        <pc:chgData name="Hollink, Vera" userId="d6528aa8-57f8-4f7f-8002-560e631d30ba" providerId="ADAL" clId="{C9EBE241-FA19-46D3-84F0-92DEA9AC3580}" dt="2021-10-27T12:15:31.503" v="1429" actId="47"/>
        <pc:sldMkLst>
          <pc:docMk/>
          <pc:sldMk cId="1767619992" sldId="326"/>
        </pc:sldMkLst>
      </pc:sldChg>
      <pc:sldChg chg="addSp delSp modSp add mod">
        <pc:chgData name="Hollink, Vera" userId="d6528aa8-57f8-4f7f-8002-560e631d30ba" providerId="ADAL" clId="{C9EBE241-FA19-46D3-84F0-92DEA9AC3580}" dt="2021-11-01T12:35:37.263" v="4252" actId="688"/>
        <pc:sldMkLst>
          <pc:docMk/>
          <pc:sldMk cId="3022330141" sldId="326"/>
        </pc:sldMkLst>
      </pc:sldChg>
      <pc:sldChg chg="add">
        <pc:chgData name="Hollink, Vera" userId="d6528aa8-57f8-4f7f-8002-560e631d30ba" providerId="ADAL" clId="{C9EBE241-FA19-46D3-84F0-92DEA9AC3580}" dt="2021-10-27T12:17:11.028" v="1450"/>
        <pc:sldMkLst>
          <pc:docMk/>
          <pc:sldMk cId="2593933961" sldId="327"/>
        </pc:sldMkLst>
      </pc:sldChg>
      <pc:sldChg chg="modSp add mod">
        <pc:chgData name="Hollink, Vera" userId="d6528aa8-57f8-4f7f-8002-560e631d30ba" providerId="ADAL" clId="{C9EBE241-FA19-46D3-84F0-92DEA9AC3580}" dt="2021-10-27T12:17:38.102" v="1466" actId="20577"/>
        <pc:sldMkLst>
          <pc:docMk/>
          <pc:sldMk cId="3923124537" sldId="328"/>
        </pc:sldMkLst>
      </pc:sldChg>
      <pc:sldChg chg="add del ord">
        <pc:chgData name="Hollink, Vera" userId="d6528aa8-57f8-4f7f-8002-560e631d30ba" providerId="ADAL" clId="{C9EBE241-FA19-46D3-84F0-92DEA9AC3580}" dt="2021-10-27T13:10:45.699" v="2349" actId="47"/>
        <pc:sldMkLst>
          <pc:docMk/>
          <pc:sldMk cId="3026619838" sldId="329"/>
        </pc:sldMkLst>
      </pc:sldChg>
      <pc:sldChg chg="addSp delSp modSp add mod">
        <pc:chgData name="Hollink, Vera" userId="d6528aa8-57f8-4f7f-8002-560e631d30ba" providerId="ADAL" clId="{C9EBE241-FA19-46D3-84F0-92DEA9AC3580}" dt="2021-11-01T12:09:33.514" v="3478" actId="1076"/>
        <pc:sldMkLst>
          <pc:docMk/>
          <pc:sldMk cId="3401981802" sldId="330"/>
        </pc:sldMkLst>
      </pc:sldChg>
      <pc:sldChg chg="modSp add del mod">
        <pc:chgData name="Hollink, Vera" userId="d6528aa8-57f8-4f7f-8002-560e631d30ba" providerId="ADAL" clId="{C9EBE241-FA19-46D3-84F0-92DEA9AC3580}" dt="2021-10-27T13:11:49.275" v="2350" actId="2696"/>
        <pc:sldMkLst>
          <pc:docMk/>
          <pc:sldMk cId="3494218155" sldId="330"/>
        </pc:sldMkLst>
      </pc:sldChg>
      <pc:sldChg chg="modSp add mod modAnim">
        <pc:chgData name="Hollink, Vera" userId="d6528aa8-57f8-4f7f-8002-560e631d30ba" providerId="ADAL" clId="{C9EBE241-FA19-46D3-84F0-92DEA9AC3580}" dt="2021-11-01T12:51:28.626" v="4866" actId="20577"/>
        <pc:sldMkLst>
          <pc:docMk/>
          <pc:sldMk cId="2467662451" sldId="331"/>
        </pc:sldMkLst>
      </pc:sldChg>
      <pc:sldChg chg="modSp add mod ord">
        <pc:chgData name="Hollink, Vera" userId="d6528aa8-57f8-4f7f-8002-560e631d30ba" providerId="ADAL" clId="{C9EBE241-FA19-46D3-84F0-92DEA9AC3580}" dt="2021-11-01T11:13:23.120" v="2703" actId="20577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C9EBE241-FA19-46D3-84F0-92DEA9AC3580}" dt="2021-11-01T11:36:05.015" v="3234" actId="47"/>
        <pc:sldMkLst>
          <pc:docMk/>
          <pc:sldMk cId="1679828417" sldId="333"/>
        </pc:sldMkLst>
      </pc:sldChg>
      <pc:sldChg chg="addSp modSp add mod modAnim">
        <pc:chgData name="Hollink, Vera" userId="d6528aa8-57f8-4f7f-8002-560e631d30ba" providerId="ADAL" clId="{C9EBE241-FA19-46D3-84F0-92DEA9AC3580}" dt="2021-11-01T11:24:02.079" v="3056"/>
        <pc:sldMkLst>
          <pc:docMk/>
          <pc:sldMk cId="3262916324" sldId="334"/>
        </pc:sldMkLst>
      </pc:sldChg>
      <pc:sldChg chg="addSp delSp modSp add mod modAnim">
        <pc:chgData name="Hollink, Vera" userId="d6528aa8-57f8-4f7f-8002-560e631d30ba" providerId="ADAL" clId="{C9EBE241-FA19-46D3-84F0-92DEA9AC3580}" dt="2021-11-01T11:29:37.880" v="3219" actId="1076"/>
        <pc:sldMkLst>
          <pc:docMk/>
          <pc:sldMk cId="2870546768" sldId="335"/>
        </pc:sldMkLst>
      </pc:sldChg>
      <pc:sldChg chg="addSp delSp modSp add mod modAnim">
        <pc:chgData name="Hollink, Vera" userId="d6528aa8-57f8-4f7f-8002-560e631d30ba" providerId="ADAL" clId="{C9EBE241-FA19-46D3-84F0-92DEA9AC3580}" dt="2021-11-01T11:31:37.862" v="3221"/>
        <pc:sldMkLst>
          <pc:docMk/>
          <pc:sldMk cId="3497888799" sldId="336"/>
        </pc:sldMkLst>
      </pc:sldChg>
      <pc:sldChg chg="addSp delSp modSp add mod ord">
        <pc:chgData name="Hollink, Vera" userId="d6528aa8-57f8-4f7f-8002-560e631d30ba" providerId="ADAL" clId="{C9EBE241-FA19-46D3-84F0-92DEA9AC3580}" dt="2021-11-01T11:41:01.893" v="3253" actId="1076"/>
        <pc:sldMkLst>
          <pc:docMk/>
          <pc:sldMk cId="3704563138" sldId="337"/>
        </pc:sldMkLst>
      </pc:sldChg>
      <pc:sldChg chg="addSp delSp modSp add mod">
        <pc:chgData name="Hollink, Vera" userId="d6528aa8-57f8-4f7f-8002-560e631d30ba" providerId="ADAL" clId="{C9EBE241-FA19-46D3-84F0-92DEA9AC3580}" dt="2021-11-01T11:41:25.715" v="3254"/>
        <pc:sldMkLst>
          <pc:docMk/>
          <pc:sldMk cId="1021804870" sldId="338"/>
        </pc:sldMkLst>
      </pc:sldChg>
      <pc:sldChg chg="add del">
        <pc:chgData name="Hollink, Vera" userId="d6528aa8-57f8-4f7f-8002-560e631d30ba" providerId="ADAL" clId="{C9EBE241-FA19-46D3-84F0-92DEA9AC3580}" dt="2021-11-01T11:38:43.748" v="3236"/>
        <pc:sldMkLst>
          <pc:docMk/>
          <pc:sldMk cId="1638262650" sldId="339"/>
        </pc:sldMkLst>
      </pc:sldChg>
      <pc:sldChg chg="addSp delSp modSp add mod">
        <pc:chgData name="Hollink, Vera" userId="d6528aa8-57f8-4f7f-8002-560e631d30ba" providerId="ADAL" clId="{C9EBE241-FA19-46D3-84F0-92DEA9AC3580}" dt="2021-11-01T12:27:35.621" v="4025" actId="20577"/>
        <pc:sldMkLst>
          <pc:docMk/>
          <pc:sldMk cId="3718999643" sldId="339"/>
        </pc:sldMkLst>
      </pc:sldChg>
      <pc:sldChg chg="addSp delSp modSp add mod modAnim">
        <pc:chgData name="Hollink, Vera" userId="d6528aa8-57f8-4f7f-8002-560e631d30ba" providerId="ADAL" clId="{C9EBE241-FA19-46D3-84F0-92DEA9AC3580}" dt="2021-11-01T12:10:56.627" v="3599" actId="20577"/>
        <pc:sldMkLst>
          <pc:docMk/>
          <pc:sldMk cId="710008346" sldId="340"/>
        </pc:sldMkLst>
      </pc:sldChg>
      <pc:sldChg chg="addSp delSp modSp add mod modAnim">
        <pc:chgData name="Hollink, Vera" userId="d6528aa8-57f8-4f7f-8002-560e631d30ba" providerId="ADAL" clId="{C9EBE241-FA19-46D3-84F0-92DEA9AC3580}" dt="2021-11-01T12:21:56.021" v="3821" actId="20577"/>
        <pc:sldMkLst>
          <pc:docMk/>
          <pc:sldMk cId="2630569985" sldId="341"/>
        </pc:sldMkLst>
      </pc:sldChg>
      <pc:sldChg chg="addSp delSp modSp add mod delAnim">
        <pc:chgData name="Hollink, Vera" userId="d6528aa8-57f8-4f7f-8002-560e631d30ba" providerId="ADAL" clId="{C9EBE241-FA19-46D3-84F0-92DEA9AC3580}" dt="2021-11-01T12:21:17.141" v="3797" actId="1076"/>
        <pc:sldMkLst>
          <pc:docMk/>
          <pc:sldMk cId="2005998860" sldId="342"/>
        </pc:sldMkLst>
      </pc:sldChg>
      <pc:sldChg chg="addSp delSp modSp add mod">
        <pc:chgData name="Hollink, Vera" userId="d6528aa8-57f8-4f7f-8002-560e631d30ba" providerId="ADAL" clId="{C9EBE241-FA19-46D3-84F0-92DEA9AC3580}" dt="2021-11-01T12:27:39.051" v="4029" actId="20577"/>
        <pc:sldMkLst>
          <pc:docMk/>
          <pc:sldMk cId="1932538496" sldId="343"/>
        </pc:sldMkLst>
      </pc:sldChg>
      <pc:sldChg chg="addSp delSp modSp add mod">
        <pc:chgData name="Hollink, Vera" userId="d6528aa8-57f8-4f7f-8002-560e631d30ba" providerId="ADAL" clId="{C9EBE241-FA19-46D3-84F0-92DEA9AC3580}" dt="2021-11-01T12:27:59.877" v="4037" actId="1076"/>
        <pc:sldMkLst>
          <pc:docMk/>
          <pc:sldMk cId="1486503339" sldId="344"/>
        </pc:sldMkLst>
      </pc:sldChg>
      <pc:sldChg chg="addSp delSp modSp add mod">
        <pc:chgData name="Hollink, Vera" userId="d6528aa8-57f8-4f7f-8002-560e631d30ba" providerId="ADAL" clId="{C9EBE241-FA19-46D3-84F0-92DEA9AC3580}" dt="2021-11-01T12:28:38.130" v="4076" actId="1076"/>
        <pc:sldMkLst>
          <pc:docMk/>
          <pc:sldMk cId="674234301" sldId="345"/>
        </pc:sldMkLst>
      </pc:sldChg>
      <pc:sldChg chg="addSp delSp modSp add mod">
        <pc:chgData name="Hollink, Vera" userId="d6528aa8-57f8-4f7f-8002-560e631d30ba" providerId="ADAL" clId="{C9EBE241-FA19-46D3-84F0-92DEA9AC3580}" dt="2021-11-01T12:29:39.668" v="4093" actId="1076"/>
        <pc:sldMkLst>
          <pc:docMk/>
          <pc:sldMk cId="3280029279" sldId="346"/>
        </pc:sldMkLst>
      </pc:sldChg>
      <pc:sldChg chg="modSp add mod">
        <pc:chgData name="Hollink, Vera" userId="d6528aa8-57f8-4f7f-8002-560e631d30ba" providerId="ADAL" clId="{C9EBE241-FA19-46D3-84F0-92DEA9AC3580}" dt="2021-11-01T12:30:41.143" v="4186" actId="20577"/>
        <pc:sldMkLst>
          <pc:docMk/>
          <pc:sldMk cId="2829008551" sldId="347"/>
        </pc:sldMkLst>
      </pc:sldChg>
      <pc:sldChg chg="modSp add mod">
        <pc:chgData name="Hollink, Vera" userId="d6528aa8-57f8-4f7f-8002-560e631d30ba" providerId="ADAL" clId="{C9EBE241-FA19-46D3-84F0-92DEA9AC3580}" dt="2021-11-01T12:51:08.770" v="4838" actId="20577"/>
        <pc:sldMkLst>
          <pc:docMk/>
          <pc:sldMk cId="2993082521" sldId="348"/>
        </pc:sldMkLst>
      </pc:sldChg>
      <pc:sldChg chg="modSp add mod modAnim">
        <pc:chgData name="Hollink, Vera" userId="d6528aa8-57f8-4f7f-8002-560e631d30ba" providerId="ADAL" clId="{C9EBE241-FA19-46D3-84F0-92DEA9AC3580}" dt="2021-11-01T12:57:41.658" v="5227" actId="27636"/>
        <pc:sldMkLst>
          <pc:docMk/>
          <pc:sldMk cId="1605724904" sldId="349"/>
        </pc:sldMkLst>
      </pc:sldChg>
    </pc:docChg>
  </pc:docChgLst>
  <pc:docChgLst>
    <pc:chgData name="Hollink, Vera" userId="d6528aa8-57f8-4f7f-8002-560e631d30ba" providerId="ADAL" clId="{BAE7E01E-BDA6-4D64-9F16-08BDE2CA622A}"/>
    <pc:docChg chg="modSld">
      <pc:chgData name="Hollink, Vera" userId="d6528aa8-57f8-4f7f-8002-560e631d30ba" providerId="ADAL" clId="{BAE7E01E-BDA6-4D64-9F16-08BDE2CA622A}" dt="2022-12-12T12:56:42.689" v="0" actId="790"/>
      <pc:docMkLst>
        <pc:docMk/>
      </pc:docMkLst>
      <pc:sldChg chg="modSp mod">
        <pc:chgData name="Hollink, Vera" userId="d6528aa8-57f8-4f7f-8002-560e631d30ba" providerId="ADAL" clId="{BAE7E01E-BDA6-4D64-9F16-08BDE2CA622A}" dt="2022-12-12T12:56:42.689" v="0" actId="790"/>
        <pc:sldMkLst>
          <pc:docMk/>
          <pc:sldMk cId="1505437499" sldId="332"/>
        </pc:sldMkLst>
      </pc:sldChg>
    </pc:docChg>
  </pc:docChgLst>
  <pc:docChgLst>
    <pc:chgData name="Hollink, Vera" userId="d6528aa8-57f8-4f7f-8002-560e631d30ba" providerId="ADAL" clId="{F4400216-3E0F-4A63-B2FF-5544A863E984}"/>
    <pc:docChg chg="undo custSel modSld">
      <pc:chgData name="Hollink, Vera" userId="d6528aa8-57f8-4f7f-8002-560e631d30ba" providerId="ADAL" clId="{F4400216-3E0F-4A63-B2FF-5544A863E984}" dt="2020-10-05T09:20:53.290" v="18" actId="20577"/>
      <pc:docMkLst>
        <pc:docMk/>
      </pc:docMkLst>
      <pc:sldChg chg="modSp mod">
        <pc:chgData name="Hollink, Vera" userId="d6528aa8-57f8-4f7f-8002-560e631d30ba" providerId="ADAL" clId="{F4400216-3E0F-4A63-B2FF-5544A863E984}" dt="2020-10-05T09:20:53.290" v="18" actId="20577"/>
        <pc:sldMkLst>
          <pc:docMk/>
          <pc:sldMk cId="1618094336" sldId="313"/>
        </pc:sldMkLst>
      </pc:sldChg>
    </pc:docChg>
  </pc:docChgLst>
  <pc:docChgLst>
    <pc:chgData name="Vera Hollink" userId="d6528aa8-57f8-4f7f-8002-560e631d30ba" providerId="ADAL" clId="{A5DF47E2-39E3-458B-B156-0758E05E50D7}"/>
    <pc:docChg chg="undo custSel addSld delSld modSld sldOrd">
      <pc:chgData name="Vera Hollink" userId="d6528aa8-57f8-4f7f-8002-560e631d30ba" providerId="ADAL" clId="{A5DF47E2-39E3-458B-B156-0758E05E50D7}" dt="2021-11-02T11:40:40.184" v="1497" actId="20577"/>
      <pc:docMkLst>
        <pc:docMk/>
      </pc:docMkLst>
      <pc:sldChg chg="modSp mod">
        <pc:chgData name="Vera Hollink" userId="d6528aa8-57f8-4f7f-8002-560e631d30ba" providerId="ADAL" clId="{A5DF47E2-39E3-458B-B156-0758E05E50D7}" dt="2021-11-02T10:52:43.896" v="1491" actId="20577"/>
        <pc:sldMkLst>
          <pc:docMk/>
          <pc:sldMk cId="3935152372" sldId="259"/>
        </pc:sldMkLst>
      </pc:sldChg>
      <pc:sldChg chg="modSp mod">
        <pc:chgData name="Vera Hollink" userId="d6528aa8-57f8-4f7f-8002-560e631d30ba" providerId="ADAL" clId="{A5DF47E2-39E3-458B-B156-0758E05E50D7}" dt="2021-11-02T10:48:42.871" v="1483" actId="20577"/>
        <pc:sldMkLst>
          <pc:docMk/>
          <pc:sldMk cId="3022330141" sldId="326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593933961" sldId="327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3923124537" sldId="328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467662451" sldId="331"/>
        </pc:sldMkLst>
      </pc:sldChg>
      <pc:sldChg chg="modSp mod">
        <pc:chgData name="Vera Hollink" userId="d6528aa8-57f8-4f7f-8002-560e631d30ba" providerId="ADAL" clId="{A5DF47E2-39E3-458B-B156-0758E05E50D7}" dt="2021-11-02T11:40:40.184" v="1497" actId="20577"/>
        <pc:sldMkLst>
          <pc:docMk/>
          <pc:sldMk cId="674234301" sldId="345"/>
        </pc:sldMkLst>
      </pc:sldChg>
      <pc:sldChg chg="del">
        <pc:chgData name="Vera Hollink" userId="d6528aa8-57f8-4f7f-8002-560e631d30ba" providerId="ADAL" clId="{A5DF47E2-39E3-458B-B156-0758E05E50D7}" dt="2021-11-02T10:48:52.239" v="1484" actId="47"/>
        <pc:sldMkLst>
          <pc:docMk/>
          <pc:sldMk cId="2993082521" sldId="348"/>
        </pc:sldMkLst>
      </pc:sldChg>
      <pc:sldChg chg="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1605724904" sldId="349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592955736" sldId="350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932170871" sldId="351"/>
        </pc:sldMkLst>
      </pc:sldChg>
      <pc:sldChg chg="modSp add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080901617" sldId="352"/>
        </pc:sldMkLst>
      </pc:sldChg>
      <pc:sldChg chg="addSp delSp modSp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765949576" sldId="353"/>
        </pc:sldMkLst>
      </pc:sldChg>
      <pc:sldChg chg="modSp add del modAnim">
        <pc:chgData name="Vera Hollink" userId="d6528aa8-57f8-4f7f-8002-560e631d30ba" providerId="ADAL" clId="{A5DF47E2-39E3-458B-B156-0758E05E50D7}" dt="2021-11-02T10:48:52.239" v="1484" actId="47"/>
        <pc:sldMkLst>
          <pc:docMk/>
          <pc:sldMk cId="2476641505" sldId="354"/>
        </pc:sldMkLst>
      </pc:sldChg>
      <pc:sldChg chg="addSp modSp add del">
        <pc:chgData name="Vera Hollink" userId="d6528aa8-57f8-4f7f-8002-560e631d30ba" providerId="ADAL" clId="{A5DF47E2-39E3-458B-B156-0758E05E50D7}" dt="2021-11-02T10:48:52.239" v="1484" actId="47"/>
        <pc:sldMkLst>
          <pc:docMk/>
          <pc:sldMk cId="1704529542" sldId="355"/>
        </pc:sldMkLst>
      </pc:sldChg>
      <pc:sldChg chg="addSp delSp modSp del">
        <pc:chgData name="Vera Hollink" userId="d6528aa8-57f8-4f7f-8002-560e631d30ba" providerId="ADAL" clId="{A5DF47E2-39E3-458B-B156-0758E05E50D7}" dt="2021-11-02T10:48:52.239" v="1484" actId="47"/>
        <pc:sldMkLst>
          <pc:docMk/>
          <pc:sldMk cId="745014418" sldId="356"/>
        </pc:sldMkLst>
      </pc:sldChg>
      <pc:sldChg chg="add del">
        <pc:chgData name="Vera Hollink" userId="d6528aa8-57f8-4f7f-8002-560e631d30ba" providerId="ADAL" clId="{A5DF47E2-39E3-458B-B156-0758E05E50D7}" dt="2021-11-02T10:05:22.707" v="820"/>
        <pc:sldMkLst>
          <pc:docMk/>
          <pc:sldMk cId="4266816664" sldId="356"/>
        </pc:sldMkLst>
      </pc:sldChg>
      <pc:sldChg chg="delSp">
        <pc:chgData name="Vera Hollink" userId="d6528aa8-57f8-4f7f-8002-560e631d30ba" providerId="ADAL" clId="{A5DF47E2-39E3-458B-B156-0758E05E50D7}" dt="2021-11-02T10:08:43.043" v="825" actId="478"/>
        <pc:sldMkLst>
          <pc:docMk/>
          <pc:sldMk cId="395206848" sldId="357"/>
        </pc:sldMkLst>
      </pc:sldChg>
      <pc:sldChg chg="del ord">
        <pc:chgData name="Vera Hollink" userId="d6528aa8-57f8-4f7f-8002-560e631d30ba" providerId="ADAL" clId="{A5DF47E2-39E3-458B-B156-0758E05E50D7}" dt="2021-11-02T10:48:52.239" v="1484" actId="47"/>
        <pc:sldMkLst>
          <pc:docMk/>
          <pc:sldMk cId="4132645371" sldId="358"/>
        </pc:sldMkLst>
      </pc:sldChg>
      <pc:sldChg chg="add">
        <pc:chgData name="Vera Hollink" userId="d6528aa8-57f8-4f7f-8002-560e631d30ba" providerId="ADAL" clId="{A5DF47E2-39E3-458B-B156-0758E05E50D7}" dt="2021-11-02T10:27:02.882" v="850"/>
        <pc:sldMkLst>
          <pc:docMk/>
          <pc:sldMk cId="3481509634" sldId="359"/>
        </pc:sldMkLst>
      </pc:sldChg>
      <pc:sldChg chg="addSp modSp add mod">
        <pc:chgData name="Vera Hollink" userId="d6528aa8-57f8-4f7f-8002-560e631d30ba" providerId="ADAL" clId="{A5DF47E2-39E3-458B-B156-0758E05E50D7}" dt="2021-11-02T10:36:54.607" v="1275" actId="14100"/>
        <pc:sldMkLst>
          <pc:docMk/>
          <pc:sldMk cId="4290598922" sldId="360"/>
        </pc:sldMkLst>
      </pc:sldChg>
      <pc:sldChg chg="modSp add mod modAnim">
        <pc:chgData name="Vera Hollink" userId="d6528aa8-57f8-4f7f-8002-560e631d30ba" providerId="ADAL" clId="{A5DF47E2-39E3-458B-B156-0758E05E50D7}" dt="2021-11-02T10:47:48.153" v="1458"/>
        <pc:sldMkLst>
          <pc:docMk/>
          <pc:sldMk cId="1856514422" sldId="361"/>
        </pc:sldMkLst>
      </pc:sldChg>
    </pc:docChg>
  </pc:docChgLst>
  <pc:docChgLst>
    <pc:chgData name="Hollink, Vera" userId="d6528aa8-57f8-4f7f-8002-560e631d30ba" providerId="ADAL" clId="{28F5487E-03AE-488E-944E-B0F9E954A4FA}"/>
    <pc:docChg chg="undo custSel modSld">
      <pc:chgData name="Hollink, Vera" userId="d6528aa8-57f8-4f7f-8002-560e631d30ba" providerId="ADAL" clId="{28F5487E-03AE-488E-944E-B0F9E954A4FA}" dt="2023-02-04T18:10:44.261" v="158"/>
      <pc:docMkLst>
        <pc:docMk/>
      </pc:docMkLst>
      <pc:sldChg chg="modSp mod">
        <pc:chgData name="Hollink, Vera" userId="d6528aa8-57f8-4f7f-8002-560e631d30ba" providerId="ADAL" clId="{28F5487E-03AE-488E-944E-B0F9E954A4FA}" dt="2023-02-04T14:47:15.507" v="1" actId="20577"/>
        <pc:sldMkLst>
          <pc:docMk/>
          <pc:sldMk cId="3935152372" sldId="259"/>
        </pc:sldMkLst>
      </pc:sldChg>
      <pc:sldChg chg="addSp delSp modSp mod delAnim modAnim">
        <pc:chgData name="Hollink, Vera" userId="d6528aa8-57f8-4f7f-8002-560e631d30ba" providerId="ADAL" clId="{28F5487E-03AE-488E-944E-B0F9E954A4FA}" dt="2023-02-04T18:10:44.261" v="158"/>
        <pc:sldMkLst>
          <pc:docMk/>
          <pc:sldMk cId="3918550477" sldId="333"/>
        </pc:sldMkLst>
      </pc:sldChg>
      <pc:sldChg chg="modSp mod">
        <pc:chgData name="Hollink, Vera" userId="d6528aa8-57f8-4f7f-8002-560e631d30ba" providerId="ADAL" clId="{28F5487E-03AE-488E-944E-B0F9E954A4FA}" dt="2023-02-04T14:56:56.417" v="148" actId="20577"/>
        <pc:sldMkLst>
          <pc:docMk/>
          <pc:sldMk cId="3802931754" sldId="335"/>
        </pc:sldMkLst>
      </pc:sldChg>
      <pc:sldChg chg="modSp mod">
        <pc:chgData name="Hollink, Vera" userId="d6528aa8-57f8-4f7f-8002-560e631d30ba" providerId="ADAL" clId="{28F5487E-03AE-488E-944E-B0F9E954A4FA}" dt="2023-02-04T14:58:12.204" v="154" actId="108"/>
        <pc:sldMkLst>
          <pc:docMk/>
          <pc:sldMk cId="3785320143" sldId="338"/>
        </pc:sldMkLst>
      </pc:sldChg>
      <pc:sldChg chg="modSp mod">
        <pc:chgData name="Hollink, Vera" userId="d6528aa8-57f8-4f7f-8002-560e631d30ba" providerId="ADAL" clId="{28F5487E-03AE-488E-944E-B0F9E954A4FA}" dt="2023-02-04T14:55:31.804" v="137" actId="20577"/>
        <pc:sldMkLst>
          <pc:docMk/>
          <pc:sldMk cId="1928615420" sldId="339"/>
        </pc:sldMkLst>
      </pc:sldChg>
    </pc:docChg>
  </pc:docChgLst>
  <pc:docChgLst>
    <pc:chgData name="Hollink, Vera" userId="d6528aa8-57f8-4f7f-8002-560e631d30ba" providerId="ADAL" clId="{6B4E186B-407D-475A-8FC0-D2333B619573}"/>
    <pc:docChg chg="undo custSel addSld modSld">
      <pc:chgData name="Hollink, Vera" userId="d6528aa8-57f8-4f7f-8002-560e631d30ba" providerId="ADAL" clId="{6B4E186B-407D-475A-8FC0-D2333B619573}" dt="2021-12-14T09:55:12.162" v="1682"/>
      <pc:docMkLst>
        <pc:docMk/>
      </pc:docMkLst>
      <pc:sldChg chg="modSp">
        <pc:chgData name="Hollink, Vera" userId="d6528aa8-57f8-4f7f-8002-560e631d30ba" providerId="ADAL" clId="{6B4E186B-407D-475A-8FC0-D2333B619573}" dt="2021-12-14T09:53:07.104" v="1643" actId="20577"/>
        <pc:sldMkLst>
          <pc:docMk/>
          <pc:sldMk cId="1294212116" sldId="278"/>
        </pc:sldMkLst>
      </pc:sldChg>
      <pc:sldChg chg="modSp mod">
        <pc:chgData name="Hollink, Vera" userId="d6528aa8-57f8-4f7f-8002-560e631d30ba" providerId="ADAL" clId="{6B4E186B-407D-475A-8FC0-D2333B619573}" dt="2021-12-14T09:54:29.711" v="1678" actId="27636"/>
        <pc:sldMkLst>
          <pc:docMk/>
          <pc:sldMk cId="3401981802" sldId="330"/>
        </pc:sldMkLst>
      </pc:sldChg>
      <pc:sldChg chg="modSp mod modAnim">
        <pc:chgData name="Hollink, Vera" userId="d6528aa8-57f8-4f7f-8002-560e631d30ba" providerId="ADAL" clId="{6B4E186B-407D-475A-8FC0-D2333B619573}" dt="2021-12-14T08:54:09.039" v="265" actId="20577"/>
        <pc:sldMkLst>
          <pc:docMk/>
          <pc:sldMk cId="1505437499" sldId="332"/>
        </pc:sldMkLst>
      </pc:sldChg>
      <pc:sldChg chg="addSp modSp mod modAnim">
        <pc:chgData name="Hollink, Vera" userId="d6528aa8-57f8-4f7f-8002-560e631d30ba" providerId="ADAL" clId="{6B4E186B-407D-475A-8FC0-D2333B619573}" dt="2021-12-14T09:53:48.536" v="1647" actId="20577"/>
        <pc:sldMkLst>
          <pc:docMk/>
          <pc:sldMk cId="3704563138" sldId="337"/>
        </pc:sldMkLst>
      </pc:sldChg>
      <pc:sldChg chg="addSp modSp mod modAnim">
        <pc:chgData name="Hollink, Vera" userId="d6528aa8-57f8-4f7f-8002-560e631d30ba" providerId="ADAL" clId="{6B4E186B-407D-475A-8FC0-D2333B619573}" dt="2021-12-14T09:54:05.174" v="1661" actId="27636"/>
        <pc:sldMkLst>
          <pc:docMk/>
          <pc:sldMk cId="1021804870" sldId="338"/>
        </pc:sldMkLst>
      </pc:sldChg>
      <pc:sldChg chg="modSp">
        <pc:chgData name="Hollink, Vera" userId="d6528aa8-57f8-4f7f-8002-560e631d30ba" providerId="ADAL" clId="{6B4E186B-407D-475A-8FC0-D2333B619573}" dt="2021-12-14T09:54:46.260" v="1679"/>
        <pc:sldMkLst>
          <pc:docMk/>
          <pc:sldMk cId="710008346" sldId="340"/>
        </pc:sldMkLst>
      </pc:sldChg>
      <pc:sldChg chg="modSp">
        <pc:chgData name="Hollink, Vera" userId="d6528aa8-57f8-4f7f-8002-560e631d30ba" providerId="ADAL" clId="{6B4E186B-407D-475A-8FC0-D2333B619573}" dt="2021-12-14T09:54:57.853" v="1680"/>
        <pc:sldMkLst>
          <pc:docMk/>
          <pc:sldMk cId="2630569985" sldId="341"/>
        </pc:sldMkLst>
      </pc:sldChg>
      <pc:sldChg chg="modSp">
        <pc:chgData name="Hollink, Vera" userId="d6528aa8-57f8-4f7f-8002-560e631d30ba" providerId="ADAL" clId="{6B4E186B-407D-475A-8FC0-D2333B619573}" dt="2021-12-14T09:55:12.162" v="1682"/>
        <pc:sldMkLst>
          <pc:docMk/>
          <pc:sldMk cId="2005998860" sldId="342"/>
        </pc:sldMkLst>
      </pc:sldChg>
      <pc:sldChg chg="modSp">
        <pc:chgData name="Hollink, Vera" userId="d6528aa8-57f8-4f7f-8002-560e631d30ba" providerId="ADAL" clId="{6B4E186B-407D-475A-8FC0-D2333B619573}" dt="2021-12-14T09:11:20.357" v="1091" actId="20577"/>
        <pc:sldMkLst>
          <pc:docMk/>
          <pc:sldMk cId="1856514422" sldId="361"/>
        </pc:sldMkLst>
      </pc:sldChg>
      <pc:sldChg chg="addSp modSp add mod modAnim">
        <pc:chgData name="Hollink, Vera" userId="d6528aa8-57f8-4f7f-8002-560e631d30ba" providerId="ADAL" clId="{6B4E186B-407D-475A-8FC0-D2333B619573}" dt="2021-12-14T09:30:11.835" v="1561" actId="20577"/>
        <pc:sldMkLst>
          <pc:docMk/>
          <pc:sldMk cId="2231871258" sldId="362"/>
        </pc:sldMkLst>
      </pc:sldChg>
      <pc:sldChg chg="addSp modSp add mod modAnim">
        <pc:chgData name="Hollink, Vera" userId="d6528aa8-57f8-4f7f-8002-560e631d30ba" providerId="ADAL" clId="{6B4E186B-407D-475A-8FC0-D2333B619573}" dt="2021-12-14T09:24:01.785" v="1219"/>
        <pc:sldMkLst>
          <pc:docMk/>
          <pc:sldMk cId="2523323997" sldId="363"/>
        </pc:sldMkLst>
      </pc:sldChg>
      <pc:sldChg chg="addSp delSp modSp add mod">
        <pc:chgData name="Hollink, Vera" userId="d6528aa8-57f8-4f7f-8002-560e631d30ba" providerId="ADAL" clId="{6B4E186B-407D-475A-8FC0-D2333B619573}" dt="2021-12-14T09:29:53.057" v="1554" actId="478"/>
        <pc:sldMkLst>
          <pc:docMk/>
          <pc:sldMk cId="1807276415" sldId="364"/>
        </pc:sldMkLst>
      </pc:sldChg>
    </pc:docChg>
  </pc:docChgLst>
  <pc:docChgLst>
    <pc:chgData name="Hollink, Vera" userId="d6528aa8-57f8-4f7f-8002-560e631d30ba" providerId="ADAL" clId="{824E5594-6971-480C-A5B9-147403F3D872}"/>
    <pc:docChg chg="undo custSel modSld">
      <pc:chgData name="Hollink, Vera" userId="d6528aa8-57f8-4f7f-8002-560e631d30ba" providerId="ADAL" clId="{824E5594-6971-480C-A5B9-147403F3D872}" dt="2024-02-05T08:29:34.664" v="392" actId="12"/>
      <pc:docMkLst>
        <pc:docMk/>
      </pc:docMkLst>
      <pc:sldChg chg="modSp mod">
        <pc:chgData name="Hollink, Vera" userId="d6528aa8-57f8-4f7f-8002-560e631d30ba" providerId="ADAL" clId="{824E5594-6971-480C-A5B9-147403F3D872}" dt="2024-02-01T09:47:58.155" v="1" actId="20577"/>
        <pc:sldMkLst>
          <pc:docMk/>
          <pc:sldMk cId="3935152372" sldId="259"/>
        </pc:sldMkLst>
      </pc:sldChg>
      <pc:sldChg chg="addSp delSp modSp modAnim">
        <pc:chgData name="Hollink, Vera" userId="d6528aa8-57f8-4f7f-8002-560e631d30ba" providerId="ADAL" clId="{824E5594-6971-480C-A5B9-147403F3D872}" dt="2024-02-05T08:24:20.175" v="274"/>
        <pc:sldMkLst>
          <pc:docMk/>
          <pc:sldMk cId="1505437499" sldId="332"/>
        </pc:sldMkLst>
      </pc:sldChg>
      <pc:sldChg chg="addSp delSp modSp mod delAnim modAnim">
        <pc:chgData name="Hollink, Vera" userId="d6528aa8-57f8-4f7f-8002-560e631d30ba" providerId="ADAL" clId="{824E5594-6971-480C-A5B9-147403F3D872}" dt="2024-02-05T08:25:30.442" v="281"/>
        <pc:sldMkLst>
          <pc:docMk/>
          <pc:sldMk cId="3918550477" sldId="333"/>
        </pc:sldMkLst>
      </pc:sldChg>
      <pc:sldChg chg="modSp mod">
        <pc:chgData name="Hollink, Vera" userId="d6528aa8-57f8-4f7f-8002-560e631d30ba" providerId="ADAL" clId="{824E5594-6971-480C-A5B9-147403F3D872}" dt="2024-02-01T09:56:54.708" v="61" actId="1038"/>
        <pc:sldMkLst>
          <pc:docMk/>
          <pc:sldMk cId="2702722152" sldId="334"/>
        </pc:sldMkLst>
      </pc:sldChg>
      <pc:sldChg chg="modSp mod">
        <pc:chgData name="Hollink, Vera" userId="d6528aa8-57f8-4f7f-8002-560e631d30ba" providerId="ADAL" clId="{824E5594-6971-480C-A5B9-147403F3D872}" dt="2024-02-01T09:58:16.056" v="70" actId="20577"/>
        <pc:sldMkLst>
          <pc:docMk/>
          <pc:sldMk cId="3802931754" sldId="335"/>
        </pc:sldMkLst>
      </pc:sldChg>
      <pc:sldChg chg="addSp delSp modSp">
        <pc:chgData name="Hollink, Vera" userId="d6528aa8-57f8-4f7f-8002-560e631d30ba" providerId="ADAL" clId="{824E5594-6971-480C-A5B9-147403F3D872}" dt="2024-02-01T09:53:15.085" v="56" actId="1076"/>
        <pc:sldMkLst>
          <pc:docMk/>
          <pc:sldMk cId="3168503075" sldId="337"/>
        </pc:sldMkLst>
      </pc:sldChg>
      <pc:sldChg chg="modSp mod">
        <pc:chgData name="Hollink, Vera" userId="d6528aa8-57f8-4f7f-8002-560e631d30ba" providerId="ADAL" clId="{824E5594-6971-480C-A5B9-147403F3D872}" dt="2024-02-01T09:52:16.457" v="52" actId="790"/>
        <pc:sldMkLst>
          <pc:docMk/>
          <pc:sldMk cId="3785320143" sldId="338"/>
        </pc:sldMkLst>
      </pc:sldChg>
      <pc:sldChg chg="modSp mod">
        <pc:chgData name="Hollink, Vera" userId="d6528aa8-57f8-4f7f-8002-560e631d30ba" providerId="ADAL" clId="{824E5594-6971-480C-A5B9-147403F3D872}" dt="2024-02-01T10:29:33.275" v="268" actId="20577"/>
        <pc:sldMkLst>
          <pc:docMk/>
          <pc:sldMk cId="1928615420" sldId="339"/>
        </pc:sldMkLst>
      </pc:sldChg>
      <pc:sldChg chg="modSp mod">
        <pc:chgData name="Hollink, Vera" userId="d6528aa8-57f8-4f7f-8002-560e631d30ba" providerId="ADAL" clId="{824E5594-6971-480C-A5B9-147403F3D872}" dt="2024-02-05T08:29:34.664" v="392" actId="12"/>
        <pc:sldMkLst>
          <pc:docMk/>
          <pc:sldMk cId="3353253707" sldId="340"/>
        </pc:sldMkLst>
      </pc:sldChg>
    </pc:docChg>
  </pc:docChgLst>
  <pc:docChgLst>
    <pc:chgData name="Hollink, Vera" userId="d6528aa8-57f8-4f7f-8002-560e631d30ba" providerId="ADAL" clId="{1E02F1FC-20E7-4167-9E39-B6A07621F44D}"/>
    <pc:docChg chg="undo custSel addSld delSld modSld">
      <pc:chgData name="Hollink, Vera" userId="d6528aa8-57f8-4f7f-8002-560e631d30ba" providerId="ADAL" clId="{1E02F1FC-20E7-4167-9E39-B6A07621F44D}" dt="2025-04-08T08:40:27.202" v="82" actId="20577"/>
      <pc:docMkLst>
        <pc:docMk/>
      </pc:docMkLst>
      <pc:sldChg chg="modSp mod">
        <pc:chgData name="Hollink, Vera" userId="d6528aa8-57f8-4f7f-8002-560e631d30ba" providerId="ADAL" clId="{1E02F1FC-20E7-4167-9E39-B6A07621F44D}" dt="2025-04-08T08:28:15.453" v="4" actId="20577"/>
        <pc:sldMkLst>
          <pc:docMk/>
          <pc:sldMk cId="3935152372" sldId="259"/>
        </pc:sldMkLst>
        <pc:spChg chg="mod">
          <ac:chgData name="Hollink, Vera" userId="d6528aa8-57f8-4f7f-8002-560e631d30ba" providerId="ADAL" clId="{1E02F1FC-20E7-4167-9E39-B6A07621F44D}" dt="2025-04-08T08:28:15.453" v="4" actId="20577"/>
          <ac:spMkLst>
            <pc:docMk/>
            <pc:sldMk cId="3935152372" sldId="259"/>
            <ac:spMk id="15362" creationId="{00000000-0000-0000-0000-000000000000}"/>
          </ac:spMkLst>
        </pc:spChg>
      </pc:sldChg>
      <pc:sldChg chg="add del modAnim">
        <pc:chgData name="Hollink, Vera" userId="d6528aa8-57f8-4f7f-8002-560e631d30ba" providerId="ADAL" clId="{1E02F1FC-20E7-4167-9E39-B6A07621F44D}" dt="2025-04-08T08:28:07.639" v="2"/>
        <pc:sldMkLst>
          <pc:docMk/>
          <pc:sldMk cId="3918550477" sldId="333"/>
        </pc:sldMkLst>
      </pc:sldChg>
      <pc:sldChg chg="modSp mod">
        <pc:chgData name="Hollink, Vera" userId="d6528aa8-57f8-4f7f-8002-560e631d30ba" providerId="ADAL" clId="{1E02F1FC-20E7-4167-9E39-B6A07621F44D}" dt="2025-04-08T08:33:43.534" v="39" actId="20577"/>
        <pc:sldMkLst>
          <pc:docMk/>
          <pc:sldMk cId="1928615420" sldId="339"/>
        </pc:sldMkLst>
        <pc:spChg chg="mod">
          <ac:chgData name="Hollink, Vera" userId="d6528aa8-57f8-4f7f-8002-560e631d30ba" providerId="ADAL" clId="{1E02F1FC-20E7-4167-9E39-B6A07621F44D}" dt="2025-04-08T08:31:09.008" v="11" actId="20577"/>
          <ac:spMkLst>
            <pc:docMk/>
            <pc:sldMk cId="1928615420" sldId="339"/>
            <ac:spMk id="2" creationId="{00000000-0000-0000-0000-000000000000}"/>
          </ac:spMkLst>
        </pc:spChg>
        <pc:spChg chg="mod">
          <ac:chgData name="Hollink, Vera" userId="d6528aa8-57f8-4f7f-8002-560e631d30ba" providerId="ADAL" clId="{1E02F1FC-20E7-4167-9E39-B6A07621F44D}" dt="2025-04-08T08:33:43.534" v="39" actId="20577"/>
          <ac:spMkLst>
            <pc:docMk/>
            <pc:sldMk cId="1928615420" sldId="339"/>
            <ac:spMk id="3" creationId="{00000000-0000-0000-0000-000000000000}"/>
          </ac:spMkLst>
        </pc:spChg>
      </pc:sldChg>
      <pc:sldChg chg="del">
        <pc:chgData name="Hollink, Vera" userId="d6528aa8-57f8-4f7f-8002-560e631d30ba" providerId="ADAL" clId="{1E02F1FC-20E7-4167-9E39-B6A07621F44D}" dt="2025-04-08T08:31:11.357" v="12" actId="47"/>
        <pc:sldMkLst>
          <pc:docMk/>
          <pc:sldMk cId="2969524963" sldId="341"/>
        </pc:sldMkLst>
      </pc:sldChg>
      <pc:sldChg chg="modSp modAnim">
        <pc:chgData name="Hollink, Vera" userId="d6528aa8-57f8-4f7f-8002-560e631d30ba" providerId="ADAL" clId="{1E02F1FC-20E7-4167-9E39-B6A07621F44D}" dt="2025-04-08T08:40:27.202" v="82" actId="20577"/>
        <pc:sldMkLst>
          <pc:docMk/>
          <pc:sldMk cId="3471853581" sldId="342"/>
        </pc:sldMkLst>
        <pc:spChg chg="mod">
          <ac:chgData name="Hollink, Vera" userId="d6528aa8-57f8-4f7f-8002-560e631d30ba" providerId="ADAL" clId="{1E02F1FC-20E7-4167-9E39-B6A07621F44D}" dt="2025-04-08T08:40:27.202" v="82" actId="20577"/>
          <ac:spMkLst>
            <pc:docMk/>
            <pc:sldMk cId="3471853581" sldId="342"/>
            <ac:spMk id="5" creationId="{D6BE6332-7BEA-E8BC-B367-3A6E1BDF9567}"/>
          </ac:spMkLst>
        </pc:spChg>
      </pc:sldChg>
      <pc:sldChg chg="modSp mod">
        <pc:chgData name="Hollink, Vera" userId="d6528aa8-57f8-4f7f-8002-560e631d30ba" providerId="ADAL" clId="{1E02F1FC-20E7-4167-9E39-B6A07621F44D}" dt="2025-04-08T08:37:41.941" v="53" actId="20577"/>
        <pc:sldMkLst>
          <pc:docMk/>
          <pc:sldMk cId="2701214561" sldId="343"/>
        </pc:sldMkLst>
        <pc:spChg chg="mod">
          <ac:chgData name="Hollink, Vera" userId="d6528aa8-57f8-4f7f-8002-560e631d30ba" providerId="ADAL" clId="{1E02F1FC-20E7-4167-9E39-B6A07621F44D}" dt="2025-04-08T08:37:41.941" v="53" actId="20577"/>
          <ac:spMkLst>
            <pc:docMk/>
            <pc:sldMk cId="2701214561" sldId="343"/>
            <ac:spMk id="3" creationId="{00000000-0000-0000-0000-000000000000}"/>
          </ac:spMkLst>
        </pc:spChg>
      </pc:sldChg>
    </pc:docChg>
  </pc:docChgLst>
  <pc:docChgLst>
    <pc:chgData name="Hollink, Vera" userId="d6528aa8-57f8-4f7f-8002-560e631d30ba" providerId="ADAL" clId="{00D5041C-53DF-460C-9F36-6A61B381B794}"/>
    <pc:docChg chg="delSld modSld">
      <pc:chgData name="Hollink, Vera" userId="d6528aa8-57f8-4f7f-8002-560e631d30ba" providerId="ADAL" clId="{00D5041C-53DF-460C-9F36-6A61B381B794}" dt="2022-01-19T08:40:52.432" v="67" actId="47"/>
      <pc:docMkLst>
        <pc:docMk/>
      </pc:docMkLst>
      <pc:sldChg chg="modSp mod">
        <pc:chgData name="Hollink, Vera" userId="d6528aa8-57f8-4f7f-8002-560e631d30ba" providerId="ADAL" clId="{00D5041C-53DF-460C-9F36-6A61B381B794}" dt="2022-01-19T08:40:35.103" v="66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1765580007" sldId="260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229023018" sldId="261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168591275" sldId="262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1294212116" sldId="278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05532016" sldId="314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2205169177" sldId="315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642634228" sldId="317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144162833" sldId="318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597849708" sldId="319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2013253885" sldId="320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336372083" sldId="321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2258074124" sldId="322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4198059411" sldId="323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1252147192" sldId="324"/>
        </pc:sldMkLst>
      </pc:sldChg>
      <pc:sldChg chg="del">
        <pc:chgData name="Hollink, Vera" userId="d6528aa8-57f8-4f7f-8002-560e631d30ba" providerId="ADAL" clId="{00D5041C-53DF-460C-9F36-6A61B381B794}" dt="2022-01-19T08:40:52.432" v="67" actId="47"/>
        <pc:sldMkLst>
          <pc:docMk/>
          <pc:sldMk cId="463051784" sldId="325"/>
        </pc:sldMkLst>
      </pc:sldChg>
    </pc:docChg>
  </pc:docChgLst>
  <pc:docChgLst>
    <pc:chgData name="Hollink, Vera" userId="d6528aa8-57f8-4f7f-8002-560e631d30ba" providerId="ADAL" clId="{8C1D9763-7E5E-472B-A966-888DF6994FE6}"/>
    <pc:docChg chg="undo redo custSel addSld delSld modSld sldOrd">
      <pc:chgData name="Hollink, Vera" userId="d6528aa8-57f8-4f7f-8002-560e631d30ba" providerId="ADAL" clId="{8C1D9763-7E5E-472B-A966-888DF6994FE6}" dt="2022-01-31T08:48:06.560" v="1987" actId="20577"/>
      <pc:docMkLst>
        <pc:docMk/>
      </pc:docMkLst>
      <pc:sldChg chg="addSp modSp mod">
        <pc:chgData name="Hollink, Vera" userId="d6528aa8-57f8-4f7f-8002-560e631d30ba" providerId="ADAL" clId="{8C1D9763-7E5E-472B-A966-888DF6994FE6}" dt="2022-01-31T08:15:38.691" v="1890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022330141" sldId="326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401981802" sldId="330"/>
        </pc:sldMkLst>
      </pc:sldChg>
      <pc:sldChg chg="addSp delSp modSp mod modAnim">
        <pc:chgData name="Hollink, Vera" userId="d6528aa8-57f8-4f7f-8002-560e631d30ba" providerId="ADAL" clId="{8C1D9763-7E5E-472B-A966-888DF6994FE6}" dt="2022-01-19T09:15:27.416" v="1248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8C1D9763-7E5E-472B-A966-888DF6994FE6}" dt="2022-01-19T08:42:16.190" v="25" actId="47"/>
        <pc:sldMkLst>
          <pc:docMk/>
          <pc:sldMk cId="175479273" sldId="333"/>
        </pc:sldMkLst>
      </pc:sldChg>
      <pc:sldChg chg="addSp delSp modSp add mod modAnim">
        <pc:chgData name="Hollink, Vera" userId="d6528aa8-57f8-4f7f-8002-560e631d30ba" providerId="ADAL" clId="{8C1D9763-7E5E-472B-A966-888DF6994FE6}" dt="2022-01-19T13:15:10.585" v="1763"/>
        <pc:sldMkLst>
          <pc:docMk/>
          <pc:sldMk cId="3918550477" sldId="333"/>
        </pc:sldMkLst>
      </pc:sldChg>
      <pc:sldChg chg="addSp delSp modSp add mod">
        <pc:chgData name="Hollink, Vera" userId="d6528aa8-57f8-4f7f-8002-560e631d30ba" providerId="ADAL" clId="{8C1D9763-7E5E-472B-A966-888DF6994FE6}" dt="2022-01-31T08:16:26.681" v="1926" actId="27636"/>
        <pc:sldMkLst>
          <pc:docMk/>
          <pc:sldMk cId="2702722152" sldId="334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262916324" sldId="334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870546768" sldId="335"/>
        </pc:sldMkLst>
      </pc:sldChg>
      <pc:sldChg chg="modSp add mod ord">
        <pc:chgData name="Hollink, Vera" userId="d6528aa8-57f8-4f7f-8002-560e631d30ba" providerId="ADAL" clId="{8C1D9763-7E5E-472B-A966-888DF6994FE6}" dt="2022-01-19T13:11:45.753" v="1679"/>
        <pc:sldMkLst>
          <pc:docMk/>
          <pc:sldMk cId="3802931754" sldId="335"/>
        </pc:sldMkLst>
      </pc:sldChg>
      <pc:sldChg chg="modSp add del mod ord">
        <pc:chgData name="Hollink, Vera" userId="d6528aa8-57f8-4f7f-8002-560e631d30ba" providerId="ADAL" clId="{8C1D9763-7E5E-472B-A966-888DF6994FE6}" dt="2022-01-19T08:50:52.261" v="672" actId="47"/>
        <pc:sldMkLst>
          <pc:docMk/>
          <pc:sldMk cId="3248509293" sldId="336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497888799" sldId="336"/>
        </pc:sldMkLst>
      </pc:sldChg>
      <pc:sldChg chg="addSp modSp add mod">
        <pc:chgData name="Hollink, Vera" userId="d6528aa8-57f8-4f7f-8002-560e631d30ba" providerId="ADAL" clId="{8C1D9763-7E5E-472B-A966-888DF6994FE6}" dt="2022-01-24T08:39:47.444" v="1889" actId="1076"/>
        <pc:sldMkLst>
          <pc:docMk/>
          <pc:sldMk cId="3168503075" sldId="337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704563138" sldId="337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021804870" sldId="338"/>
        </pc:sldMkLst>
      </pc:sldChg>
      <pc:sldChg chg="modSp add mod">
        <pc:chgData name="Hollink, Vera" userId="d6528aa8-57f8-4f7f-8002-560e631d30ba" providerId="ADAL" clId="{8C1D9763-7E5E-472B-A966-888DF6994FE6}" dt="2022-01-19T09:10:11.440" v="1222" actId="20577"/>
        <pc:sldMkLst>
          <pc:docMk/>
          <pc:sldMk cId="3785320143" sldId="338"/>
        </pc:sldMkLst>
      </pc:sldChg>
      <pc:sldChg chg="addSp delSp modSp add mod">
        <pc:chgData name="Hollink, Vera" userId="d6528aa8-57f8-4f7f-8002-560e631d30ba" providerId="ADAL" clId="{8C1D9763-7E5E-472B-A966-888DF6994FE6}" dt="2022-01-31T08:17:16.437" v="1985" actId="20577"/>
        <pc:sldMkLst>
          <pc:docMk/>
          <pc:sldMk cId="1928615420" sldId="339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718999643" sldId="339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710008346" sldId="340"/>
        </pc:sldMkLst>
      </pc:sldChg>
      <pc:sldChg chg="modSp add mod">
        <pc:chgData name="Hollink, Vera" userId="d6528aa8-57f8-4f7f-8002-560e631d30ba" providerId="ADAL" clId="{8C1D9763-7E5E-472B-A966-888DF6994FE6}" dt="2022-01-31T08:48:06.560" v="1987" actId="20577"/>
        <pc:sldMkLst>
          <pc:docMk/>
          <pc:sldMk cId="3353253707" sldId="340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630569985" sldId="341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005998860" sldId="342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932538496" sldId="343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486503339" sldId="344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674234301" sldId="345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280029279" sldId="346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829008551" sldId="347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3481509634" sldId="359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4290598922" sldId="360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856514422" sldId="361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231871258" sldId="362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2523323997" sldId="363"/>
        </pc:sldMkLst>
      </pc:sldChg>
      <pc:sldChg chg="del">
        <pc:chgData name="Hollink, Vera" userId="d6528aa8-57f8-4f7f-8002-560e631d30ba" providerId="ADAL" clId="{8C1D9763-7E5E-472B-A966-888DF6994FE6}" dt="2022-01-19T08:41:45.136" v="0" actId="47"/>
        <pc:sldMkLst>
          <pc:docMk/>
          <pc:sldMk cId="1807276415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176713" y="4572000"/>
            <a:ext cx="2422525" cy="1235075"/>
          </a:xfrm>
        </p:spPr>
        <p:txBody>
          <a:bodyPr/>
          <a:lstStyle/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Vera Hollink</a:t>
            </a:r>
          </a:p>
          <a:p>
            <a:pPr marL="0" indent="0"/>
            <a:r>
              <a:rPr lang="en-US" dirty="0">
                <a:latin typeface="Arial" pitchFamily="-107" charset="0"/>
                <a:ea typeface="Arial" pitchFamily="-107" charset="0"/>
                <a:cs typeface="Arial" pitchFamily="-107" charset="0"/>
              </a:rPr>
              <a:t>2025</a:t>
            </a:r>
          </a:p>
        </p:txBody>
      </p:sp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570038" y="1712913"/>
            <a:ext cx="7116762" cy="1311275"/>
          </a:xfrm>
        </p:spPr>
        <p:txBody>
          <a:bodyPr/>
          <a:lstStyle/>
          <a:p>
            <a:r>
              <a:rPr lang="en-US" noProof="0" dirty="0">
                <a:latin typeface="Arial Narrow" pitchFamily="-107" charset="0"/>
              </a:rPr>
              <a:t>Deep Learning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1691680" y="3024188"/>
            <a:ext cx="6995121" cy="1314450"/>
          </a:xfrm>
        </p:spPr>
        <p:txBody>
          <a:bodyPr/>
          <a:lstStyle/>
          <a:p>
            <a:r>
              <a:rPr lang="en-US" dirty="0"/>
              <a:t>Minor part 2</a:t>
            </a:r>
            <a:endParaRPr lang="en-US" noProof="0" dirty="0"/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pic>
        <p:nvPicPr>
          <p:cNvPr id="1026" name="Picture 2" descr="Does Deep Learning Really Require “Big Data”? — No! | by Zach Monge, PhD |  Towards Data Science">
            <a:extLst>
              <a:ext uri="{FF2B5EF4-FFF2-40B4-BE49-F238E27FC236}">
                <a16:creationId xmlns:a16="http://schemas.microsoft.com/office/drawing/2014/main" id="{6E1550A1-28D3-4D89-BD71-3939F7FC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302" y="2368550"/>
            <a:ext cx="3233698" cy="228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15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484784"/>
            <a:ext cx="7444800" cy="4649615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Term 3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Foundational theory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Assignments</a:t>
            </a:r>
          </a:p>
          <a:p>
            <a:pPr lvl="2" indent="0">
              <a:buNone/>
            </a:pPr>
            <a:endParaRPr lang="en-US" sz="20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Term 4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Advanced theory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Student presentations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(Body)" charset="0"/>
              </a:rPr>
              <a:t>Deep </a:t>
            </a:r>
            <a:r>
              <a:rPr lang="nl-NL" sz="2000" dirty="0">
                <a:latin typeface="Arial (Body)" charset="0"/>
              </a:rPr>
              <a:t>Learning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Course </a:t>
            </a:r>
            <a:r>
              <a:rPr lang="nl-NL" dirty="0" err="1"/>
              <a:t>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8491A-85AA-4A46-A7F6-137064FB9C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70" t="20601" r="6294"/>
          <a:stretch/>
        </p:blipFill>
        <p:spPr>
          <a:xfrm>
            <a:off x="1354297" y="4709974"/>
            <a:ext cx="2353607" cy="1934556"/>
          </a:xfrm>
          <a:prstGeom prst="rect">
            <a:avLst/>
          </a:prstGeom>
        </p:spPr>
      </p:pic>
      <p:pic>
        <p:nvPicPr>
          <p:cNvPr id="2056" name="Picture 8" descr="ArXiv.org Reaches a Milestone and a Reckoning | Scientific American">
            <a:extLst>
              <a:ext uri="{FF2B5EF4-FFF2-40B4-BE49-F238E27FC236}">
                <a16:creationId xmlns:a16="http://schemas.microsoft.com/office/drawing/2014/main" id="{B02E74D0-30D1-B32D-2805-6F001451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869" y="3170293"/>
            <a:ext cx="3563888" cy="200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chaap mag langer op zeedijk grazen. Waterschap Hunze en Aa's geeft boeren  meer tijd. Alles doen om blauwtongvirus tegen te houden - Dagblad van het  Noorden">
            <a:extLst>
              <a:ext uri="{FF2B5EF4-FFF2-40B4-BE49-F238E27FC236}">
                <a16:creationId xmlns:a16="http://schemas.microsoft.com/office/drawing/2014/main" id="{A4938447-C681-F821-33FA-4EAC914E6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179" y="4709974"/>
            <a:ext cx="3026877" cy="18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7B234-5431-37F0-2403-940333E4B0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277" r="12956" b="17390"/>
          <a:stretch/>
        </p:blipFill>
        <p:spPr>
          <a:xfrm>
            <a:off x="4788024" y="822103"/>
            <a:ext cx="1570066" cy="1886146"/>
          </a:xfrm>
          <a:prstGeom prst="rect">
            <a:avLst/>
          </a:prstGeom>
        </p:spPr>
      </p:pic>
      <p:pic>
        <p:nvPicPr>
          <p:cNvPr id="1028" name="Picture 4" descr="CHICORY BRUSSELS WITLOOF seed image">
            <a:extLst>
              <a:ext uri="{FF2B5EF4-FFF2-40B4-BE49-F238E27FC236}">
                <a16:creationId xmlns:a16="http://schemas.microsoft.com/office/drawing/2014/main" id="{5D3BCCB3-5A57-B06B-0CA5-0177B5933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624" y="541710"/>
            <a:ext cx="2438975" cy="243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55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457200" lvl="1" indent="-457200"/>
            <a:r>
              <a:rPr lang="en-US" sz="2400" dirty="0">
                <a:latin typeface="Arial (Body)" charset="0"/>
              </a:rPr>
              <a:t>Foundations of Deep Learning - Exam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4 EC end of term 4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multiple choice exam</a:t>
            </a:r>
          </a:p>
          <a:p>
            <a:pPr marL="1085850" lvl="2" indent="-457200">
              <a:buFont typeface="+mj-lt"/>
              <a:buAutoNum type="arabicPeriod"/>
            </a:pPr>
            <a:endParaRPr lang="en-US" dirty="0">
              <a:latin typeface="Arial (Body)" charset="0"/>
            </a:endParaRPr>
          </a:p>
          <a:p>
            <a:pPr marL="457200" lvl="1" indent="-457200"/>
            <a:r>
              <a:rPr lang="en-US" sz="2400" dirty="0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Foundations of Deep Learning - Assignments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8 EC during term 3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Arial (Body)" charset="0"/>
              </a:rPr>
              <a:t>3 assignments (average grade)</a:t>
            </a:r>
          </a:p>
          <a:p>
            <a:pPr marL="1085850" lvl="2" indent="-457200">
              <a:buFont typeface="+mj-lt"/>
              <a:buAutoNum type="arabicPeriod"/>
            </a:pPr>
            <a:endParaRPr lang="en-US" dirty="0">
              <a:latin typeface="Arial (Body)" charset="0"/>
            </a:endParaRPr>
          </a:p>
          <a:p>
            <a:pPr marL="457200" lvl="1" indent="-457200"/>
            <a:r>
              <a:rPr lang="en-US" sz="2400" dirty="0">
                <a:latin typeface="Arial (Body)" charset="0"/>
              </a:rPr>
              <a:t>Applications of Deep Learning - Presentations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3 EC  during term 4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student presents a paper</a:t>
            </a:r>
          </a:p>
          <a:p>
            <a:pPr marL="1085850" lvl="2" indent="-457200">
              <a:buFont typeface="+mj-lt"/>
              <a:buAutoNum type="arabicPeriod"/>
            </a:pPr>
            <a:endParaRPr lang="en-US" dirty="0">
              <a:latin typeface="Arial (Body)" charset="0"/>
            </a:endParaRPr>
          </a:p>
          <a:p>
            <a:pPr marL="457200" lvl="1" indent="-457200"/>
            <a:r>
              <a:rPr lang="en-US" sz="2400" dirty="0">
                <a:latin typeface="Arial (Body)" charset="0"/>
              </a:rPr>
              <a:t>Deep Learning in action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15 EC during term 4</a:t>
            </a:r>
          </a:p>
          <a:p>
            <a:pPr marL="1085850" lvl="2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group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25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Schedule part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Tuesday: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Project 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Lecture / student presentations</a:t>
            </a: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Thursday: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Project work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Lecture / guest lecture</a:t>
            </a:r>
          </a:p>
          <a:p>
            <a:pPr lvl="1" indent="0">
              <a:buNone/>
            </a:pPr>
            <a:endParaRPr lang="en-US" sz="2400" dirty="0">
              <a:latin typeface="Arial (Body)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Exact schedule in the </a:t>
            </a:r>
            <a:r>
              <a:rPr lang="en-US" sz="2400" b="1" dirty="0">
                <a:latin typeface="Arial (Body)" charset="0"/>
              </a:rPr>
              <a:t>course guide</a:t>
            </a:r>
            <a:endParaRPr lang="en-US" sz="2400" dirty="0">
              <a:latin typeface="Arial (Body)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2" name="Picture 4" descr="calendar-icon-png-4125 | G2Xchange Health, a service of MileMarker10">
            <a:extLst>
              <a:ext uri="{FF2B5EF4-FFF2-40B4-BE49-F238E27FC236}">
                <a16:creationId xmlns:a16="http://schemas.microsoft.com/office/drawing/2014/main" id="{4F6685AE-5DCA-4660-BD13-DC8F2FA71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152" y="723601"/>
            <a:ext cx="3607199" cy="27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61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Weekly standup on Tuesdays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(Body)" charset="0"/>
              </a:rPr>
              <a:t>Deadlines (Moodle)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Draft report Sunday May 18</a:t>
            </a:r>
          </a:p>
          <a:p>
            <a:pPr marL="971550" lvl="2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 (Body)" charset="0"/>
              </a:rPr>
              <a:t>Final report and code Sunday June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6" name="Picture 2" descr="Black Wall Clock, Two Minutes To Twelve Stock Photo, Picture and Royalty  Free Image. Image 12042666.">
            <a:extLst>
              <a:ext uri="{FF2B5EF4-FFF2-40B4-BE49-F238E27FC236}">
                <a16:creationId xmlns:a16="http://schemas.microsoft.com/office/drawing/2014/main" id="{6402336B-93F3-1823-E29C-0E7D3BDD3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54662"/>
            <a:ext cx="2448272" cy="23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21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628800"/>
            <a:ext cx="3445232" cy="4505599"/>
          </a:xfrm>
        </p:spPr>
        <p:txBody>
          <a:bodyPr>
            <a:noAutofit/>
          </a:bodyPr>
          <a:lstStyle/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Content: read scientific paper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Application of deep learning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Technical: what type of model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Results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Scientific journal or conference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At least 6 pages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Paper needs to be </a:t>
            </a:r>
            <a:r>
              <a:rPr lang="en-US" sz="1800" b="1" dirty="0">
                <a:latin typeface="Arial (Body)" charset="0"/>
              </a:rPr>
              <a:t>approved</a:t>
            </a:r>
            <a:r>
              <a:rPr lang="en-US" sz="1800" dirty="0">
                <a:latin typeface="Arial (Body)" charset="0"/>
              </a:rPr>
              <a:t>     1 week before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6BE6332-7BEA-E8BC-B367-3A6E1BDF9567}"/>
              </a:ext>
            </a:extLst>
          </p:cNvPr>
          <p:cNvSpPr txBox="1">
            <a:spLocks/>
          </p:cNvSpPr>
          <p:nvPr/>
        </p:nvSpPr>
        <p:spPr bwMode="auto">
          <a:xfrm>
            <a:off x="5004048" y="1625805"/>
            <a:ext cx="3445232" cy="450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0" indent="-342000" algn="l" defTabSz="457200" rtl="0" fontAlgn="base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0">
              <a:buFont typeface="+mj-lt"/>
              <a:buNone/>
            </a:pPr>
            <a:r>
              <a:rPr lang="en-US" sz="1800" dirty="0">
                <a:latin typeface="Arial (Body)" charset="0"/>
              </a:rPr>
              <a:t>Structure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Individual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Each student different paper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15-20 minutes presentation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5 minutes questions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Assessment form on Moodle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Time slots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3x May 6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3x May 13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3x May 20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3x May 27</a:t>
            </a:r>
          </a:p>
        </p:txBody>
      </p:sp>
    </p:spTree>
    <p:extLst>
      <p:ext uri="{BB962C8B-B14F-4D97-AF65-F5344CB8AC3E}">
        <p14:creationId xmlns:p14="http://schemas.microsoft.com/office/powerpoint/2010/main" val="347185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E3027F"/>
              </a:solidFill>
            </a:endParaRPr>
          </a:p>
        </p:txBody>
      </p:sp>
      <p:pic>
        <p:nvPicPr>
          <p:cNvPr id="1026" name="Picture 2" descr="Free Vectors | Question mark and cat">
            <a:extLst>
              <a:ext uri="{FF2B5EF4-FFF2-40B4-BE49-F238E27FC236}">
                <a16:creationId xmlns:a16="http://schemas.microsoft.com/office/drawing/2014/main" id="{F90C6DDA-B506-201D-5F14-4BE64B24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43148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31754"/>
      </p:ext>
    </p:extLst>
  </p:cSld>
  <p:clrMapOvr>
    <a:masterClrMapping/>
  </p:clrMapOvr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3354</TotalTime>
  <Words>203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Arial (Body)</vt:lpstr>
      <vt:lpstr>Arial Narrow</vt:lpstr>
      <vt:lpstr>Calibri</vt:lpstr>
      <vt:lpstr>Lucida Grande</vt:lpstr>
      <vt:lpstr>Wingdings</vt:lpstr>
      <vt:lpstr>Inholland corporate</vt:lpstr>
      <vt:lpstr>Deep Learning</vt:lpstr>
      <vt:lpstr>Course structure</vt:lpstr>
      <vt:lpstr>Assessment</vt:lpstr>
      <vt:lpstr>Schedule part 2</vt:lpstr>
      <vt:lpstr>Projects</vt:lpstr>
      <vt:lpstr>Student presentations</vt:lpstr>
      <vt:lpstr>Questions?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392</cp:revision>
  <dcterms:created xsi:type="dcterms:W3CDTF">2012-06-27T13:32:54Z</dcterms:created>
  <dcterms:modified xsi:type="dcterms:W3CDTF">2025-04-08T08:40:31Z</dcterms:modified>
</cp:coreProperties>
</file>