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59" r:id="rId2"/>
    <p:sldId id="428" r:id="rId3"/>
    <p:sldId id="437" r:id="rId4"/>
    <p:sldId id="432" r:id="rId5"/>
    <p:sldId id="430" r:id="rId6"/>
    <p:sldId id="441" r:id="rId7"/>
    <p:sldId id="434" r:id="rId8"/>
    <p:sldId id="445" r:id="rId9"/>
    <p:sldId id="442" r:id="rId10"/>
    <p:sldId id="443" r:id="rId11"/>
    <p:sldId id="446" r:id="rId12"/>
    <p:sldId id="448" r:id="rId13"/>
    <p:sldId id="449" r:id="rId14"/>
    <p:sldId id="438" r:id="rId15"/>
    <p:sldId id="451" r:id="rId16"/>
    <p:sldId id="417" r:id="rId17"/>
    <p:sldId id="416" r:id="rId18"/>
    <p:sldId id="452" r:id="rId19"/>
    <p:sldId id="453" r:id="rId20"/>
    <p:sldId id="454" r:id="rId21"/>
    <p:sldId id="450" r:id="rId22"/>
    <p:sldId id="418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FDD10-FE27-49B2-8138-21D7D48E3BF6}" v="80" dt="2025-03-24T10:14:36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8" autoAdjust="0"/>
    <p:restoredTop sz="93084" autoAdjust="0"/>
  </p:normalViewPr>
  <p:slideViewPr>
    <p:cSldViewPr>
      <p:cViewPr varScale="1">
        <p:scale>
          <a:sx n="55" d="100"/>
          <a:sy n="55" d="100"/>
        </p:scale>
        <p:origin x="4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C73FDD10-FE27-49B2-8138-21D7D48E3BF6}"/>
    <pc:docChg chg="undo custSel delSld modSld">
      <pc:chgData name="Hollink, Vera" userId="d6528aa8-57f8-4f7f-8002-560e631d30ba" providerId="ADAL" clId="{C73FDD10-FE27-49B2-8138-21D7D48E3BF6}" dt="2025-03-25T10:01:42.357" v="223" actId="20577"/>
      <pc:docMkLst>
        <pc:docMk/>
      </pc:docMkLst>
      <pc:sldChg chg="modSp mod">
        <pc:chgData name="Hollink, Vera" userId="d6528aa8-57f8-4f7f-8002-560e631d30ba" providerId="ADAL" clId="{C73FDD10-FE27-49B2-8138-21D7D48E3BF6}" dt="2025-03-25T08:49:08.475" v="221" actId="20577"/>
        <pc:sldMkLst>
          <pc:docMk/>
          <pc:sldMk cId="3935152372" sldId="259"/>
        </pc:sldMkLst>
        <pc:spChg chg="mod">
          <ac:chgData name="Hollink, Vera" userId="d6528aa8-57f8-4f7f-8002-560e631d30ba" providerId="ADAL" clId="{C73FDD10-FE27-49B2-8138-21D7D48E3BF6}" dt="2025-03-19T08:24:05.876" v="37" actId="20577"/>
          <ac:spMkLst>
            <pc:docMk/>
            <pc:sldMk cId="3935152372" sldId="259"/>
            <ac:spMk id="15362" creationId="{00000000-0000-0000-0000-000000000000}"/>
          </ac:spMkLst>
        </pc:spChg>
        <pc:spChg chg="mod">
          <ac:chgData name="Hollink, Vera" userId="d6528aa8-57f8-4f7f-8002-560e631d30ba" providerId="ADAL" clId="{C73FDD10-FE27-49B2-8138-21D7D48E3BF6}" dt="2025-03-25T08:49:08.475" v="221" actId="20577"/>
          <ac:spMkLst>
            <pc:docMk/>
            <pc:sldMk cId="3935152372" sldId="259"/>
            <ac:spMk id="15364" creationId="{00000000-0000-0000-0000-000000000000}"/>
          </ac:spMkLst>
        </pc:spChg>
      </pc:sldChg>
      <pc:sldChg chg="del">
        <pc:chgData name="Hollink, Vera" userId="d6528aa8-57f8-4f7f-8002-560e631d30ba" providerId="ADAL" clId="{C73FDD10-FE27-49B2-8138-21D7D48E3BF6}" dt="2025-03-19T08:23:36.156" v="35" actId="47"/>
        <pc:sldMkLst>
          <pc:docMk/>
          <pc:sldMk cId="1816547367" sldId="412"/>
        </pc:sldMkLst>
      </pc:sldChg>
      <pc:sldChg chg="del">
        <pc:chgData name="Hollink, Vera" userId="d6528aa8-57f8-4f7f-8002-560e631d30ba" providerId="ADAL" clId="{C73FDD10-FE27-49B2-8138-21D7D48E3BF6}" dt="2025-03-19T08:23:36.156" v="35" actId="47"/>
        <pc:sldMkLst>
          <pc:docMk/>
          <pc:sldMk cId="2792447036" sldId="413"/>
        </pc:sldMkLst>
      </pc:sldChg>
      <pc:sldChg chg="del">
        <pc:chgData name="Hollink, Vera" userId="d6528aa8-57f8-4f7f-8002-560e631d30ba" providerId="ADAL" clId="{C73FDD10-FE27-49B2-8138-21D7D48E3BF6}" dt="2025-03-19T08:23:36.156" v="35" actId="47"/>
        <pc:sldMkLst>
          <pc:docMk/>
          <pc:sldMk cId="576730469" sldId="414"/>
        </pc:sldMkLst>
      </pc:sldChg>
      <pc:sldChg chg="del">
        <pc:chgData name="Hollink, Vera" userId="d6528aa8-57f8-4f7f-8002-560e631d30ba" providerId="ADAL" clId="{C73FDD10-FE27-49B2-8138-21D7D48E3BF6}" dt="2025-03-19T08:23:36.156" v="35" actId="47"/>
        <pc:sldMkLst>
          <pc:docMk/>
          <pc:sldMk cId="3306984327" sldId="415"/>
        </pc:sldMkLst>
      </pc:sldChg>
      <pc:sldChg chg="modSp mod">
        <pc:chgData name="Hollink, Vera" userId="d6528aa8-57f8-4f7f-8002-560e631d30ba" providerId="ADAL" clId="{C73FDD10-FE27-49B2-8138-21D7D48E3BF6}" dt="2025-03-24T09:59:37.434" v="60" actId="207"/>
        <pc:sldMkLst>
          <pc:docMk/>
          <pc:sldMk cId="2998121358" sldId="428"/>
        </pc:sldMkLst>
        <pc:spChg chg="mod">
          <ac:chgData name="Hollink, Vera" userId="d6528aa8-57f8-4f7f-8002-560e631d30ba" providerId="ADAL" clId="{C73FDD10-FE27-49B2-8138-21D7D48E3BF6}" dt="2025-03-24T09:59:37.434" v="60" actId="207"/>
          <ac:spMkLst>
            <pc:docMk/>
            <pc:sldMk cId="2998121358" sldId="428"/>
            <ac:spMk id="3" creationId="{B3CABD10-E6D7-4A6F-8522-A2D67A2B0BD2}"/>
          </ac:spMkLst>
        </pc:spChg>
      </pc:sldChg>
      <pc:sldChg chg="modNotesTx">
        <pc:chgData name="Hollink, Vera" userId="d6528aa8-57f8-4f7f-8002-560e631d30ba" providerId="ADAL" clId="{C73FDD10-FE27-49B2-8138-21D7D48E3BF6}" dt="2025-03-25T08:46:24.669" v="213" actId="20577"/>
        <pc:sldMkLst>
          <pc:docMk/>
          <pc:sldMk cId="2649260469" sldId="430"/>
        </pc:sldMkLst>
      </pc:sldChg>
      <pc:sldChg chg="del">
        <pc:chgData name="Hollink, Vera" userId="d6528aa8-57f8-4f7f-8002-560e631d30ba" providerId="ADAL" clId="{C73FDD10-FE27-49B2-8138-21D7D48E3BF6}" dt="2025-03-19T08:23:36.156" v="35" actId="47"/>
        <pc:sldMkLst>
          <pc:docMk/>
          <pc:sldMk cId="3348558237" sldId="431"/>
        </pc:sldMkLst>
      </pc:sldChg>
      <pc:sldChg chg="modNotesTx">
        <pc:chgData name="Hollink, Vera" userId="d6528aa8-57f8-4f7f-8002-560e631d30ba" providerId="ADAL" clId="{C73FDD10-FE27-49B2-8138-21D7D48E3BF6}" dt="2025-03-25T08:46:18.240" v="210" actId="20577"/>
        <pc:sldMkLst>
          <pc:docMk/>
          <pc:sldMk cId="2266014635" sldId="432"/>
        </pc:sldMkLst>
      </pc:sldChg>
      <pc:sldChg chg="addSp modSp mod modAnim">
        <pc:chgData name="Hollink, Vera" userId="d6528aa8-57f8-4f7f-8002-560e631d30ba" providerId="ADAL" clId="{C73FDD10-FE27-49B2-8138-21D7D48E3BF6}" dt="2025-03-24T10:04:07.588" v="69" actId="113"/>
        <pc:sldMkLst>
          <pc:docMk/>
          <pc:sldMk cId="660315644" sldId="434"/>
        </pc:sldMkLst>
        <pc:spChg chg="mod">
          <ac:chgData name="Hollink, Vera" userId="d6528aa8-57f8-4f7f-8002-560e631d30ba" providerId="ADAL" clId="{C73FDD10-FE27-49B2-8138-21D7D48E3BF6}" dt="2025-03-24T10:04:07.588" v="69" actId="113"/>
          <ac:spMkLst>
            <pc:docMk/>
            <pc:sldMk cId="660315644" sldId="434"/>
            <ac:spMk id="3" creationId="{00000000-0000-0000-0000-000000000000}"/>
          </ac:spMkLst>
        </pc:spChg>
        <pc:picChg chg="add mod modCrop">
          <ac:chgData name="Hollink, Vera" userId="d6528aa8-57f8-4f7f-8002-560e631d30ba" providerId="ADAL" clId="{C73FDD10-FE27-49B2-8138-21D7D48E3BF6}" dt="2025-03-24T10:03:02.491" v="68" actId="732"/>
          <ac:picMkLst>
            <pc:docMk/>
            <pc:sldMk cId="660315644" sldId="434"/>
            <ac:picMk id="5" creationId="{B71BEF94-B792-33CD-63E1-766952F2161D}"/>
          </ac:picMkLst>
        </pc:picChg>
      </pc:sldChg>
      <pc:sldChg chg="del">
        <pc:chgData name="Hollink, Vera" userId="d6528aa8-57f8-4f7f-8002-560e631d30ba" providerId="ADAL" clId="{C73FDD10-FE27-49B2-8138-21D7D48E3BF6}" dt="2025-03-19T08:23:36.156" v="35" actId="47"/>
        <pc:sldMkLst>
          <pc:docMk/>
          <pc:sldMk cId="2285546568" sldId="439"/>
        </pc:sldMkLst>
      </pc:sldChg>
      <pc:sldChg chg="del">
        <pc:chgData name="Hollink, Vera" userId="d6528aa8-57f8-4f7f-8002-560e631d30ba" providerId="ADAL" clId="{C73FDD10-FE27-49B2-8138-21D7D48E3BF6}" dt="2025-03-19T08:23:36.156" v="35" actId="47"/>
        <pc:sldMkLst>
          <pc:docMk/>
          <pc:sldMk cId="2860250454" sldId="440"/>
        </pc:sldMkLst>
      </pc:sldChg>
      <pc:sldChg chg="modNotesTx">
        <pc:chgData name="Hollink, Vera" userId="d6528aa8-57f8-4f7f-8002-560e631d30ba" providerId="ADAL" clId="{C73FDD10-FE27-49B2-8138-21D7D48E3BF6}" dt="2025-03-25T08:46:34.391" v="214" actId="20577"/>
        <pc:sldMkLst>
          <pc:docMk/>
          <pc:sldMk cId="1821149912" sldId="445"/>
        </pc:sldMkLst>
      </pc:sldChg>
      <pc:sldChg chg="modNotesTx">
        <pc:chgData name="Hollink, Vera" userId="d6528aa8-57f8-4f7f-8002-560e631d30ba" providerId="ADAL" clId="{C73FDD10-FE27-49B2-8138-21D7D48E3BF6}" dt="2025-03-25T08:46:43.164" v="215" actId="20577"/>
        <pc:sldMkLst>
          <pc:docMk/>
          <pc:sldMk cId="2769426334" sldId="448"/>
        </pc:sldMkLst>
      </pc:sldChg>
      <pc:sldChg chg="modNotesTx">
        <pc:chgData name="Hollink, Vera" userId="d6528aa8-57f8-4f7f-8002-560e631d30ba" providerId="ADAL" clId="{C73FDD10-FE27-49B2-8138-21D7D48E3BF6}" dt="2025-03-25T08:46:47.089" v="216" actId="20577"/>
        <pc:sldMkLst>
          <pc:docMk/>
          <pc:sldMk cId="96133610" sldId="449"/>
        </pc:sldMkLst>
      </pc:sldChg>
      <pc:sldChg chg="modNotesTx">
        <pc:chgData name="Hollink, Vera" userId="d6528aa8-57f8-4f7f-8002-560e631d30ba" providerId="ADAL" clId="{C73FDD10-FE27-49B2-8138-21D7D48E3BF6}" dt="2025-03-25T10:01:42.357" v="223" actId="20577"/>
        <pc:sldMkLst>
          <pc:docMk/>
          <pc:sldMk cId="333469051" sldId="450"/>
        </pc:sldMkLst>
      </pc:sldChg>
      <pc:sldChg chg="modSp mod addAnim delAnim modAnim modNotesTx">
        <pc:chgData name="Hollink, Vera" userId="d6528aa8-57f8-4f7f-8002-560e631d30ba" providerId="ADAL" clId="{C73FDD10-FE27-49B2-8138-21D7D48E3BF6}" dt="2025-03-25T10:01:34.860" v="222" actId="20577"/>
        <pc:sldMkLst>
          <pc:docMk/>
          <pc:sldMk cId="4114577151" sldId="452"/>
        </pc:sldMkLst>
        <pc:spChg chg="mod">
          <ac:chgData name="Hollink, Vera" userId="d6528aa8-57f8-4f7f-8002-560e631d30ba" providerId="ADAL" clId="{C73FDD10-FE27-49B2-8138-21D7D48E3BF6}" dt="2025-03-24T10:13:53.397" v="198" actId="20577"/>
          <ac:spMkLst>
            <pc:docMk/>
            <pc:sldMk cId="4114577151" sldId="452"/>
            <ac:spMk id="3" creationId="{00000000-0000-0000-0000-000000000000}"/>
          </ac:spMkLst>
        </pc:spChg>
        <pc:spChg chg="mod">
          <ac:chgData name="Hollink, Vera" userId="d6528aa8-57f8-4f7f-8002-560e631d30ba" providerId="ADAL" clId="{C73FDD10-FE27-49B2-8138-21D7D48E3BF6}" dt="2025-03-24T10:11:12.854" v="134" actId="14100"/>
          <ac:spMkLst>
            <pc:docMk/>
            <pc:sldMk cId="4114577151" sldId="452"/>
            <ac:spMk id="5" creationId="{2EB8D204-4BF3-01E7-AECD-396B2FDFFE08}"/>
          </ac:spMkLst>
        </pc:spChg>
        <pc:spChg chg="mod">
          <ac:chgData name="Hollink, Vera" userId="d6528aa8-57f8-4f7f-8002-560e631d30ba" providerId="ADAL" clId="{C73FDD10-FE27-49B2-8138-21D7D48E3BF6}" dt="2025-03-24T10:11:50.236" v="164" actId="1036"/>
          <ac:spMkLst>
            <pc:docMk/>
            <pc:sldMk cId="4114577151" sldId="452"/>
            <ac:spMk id="6" creationId="{C263CE92-1559-A6E2-F603-4650BA96E4BA}"/>
          </ac:spMkLst>
        </pc:spChg>
        <pc:spChg chg="mod">
          <ac:chgData name="Hollink, Vera" userId="d6528aa8-57f8-4f7f-8002-560e631d30ba" providerId="ADAL" clId="{C73FDD10-FE27-49B2-8138-21D7D48E3BF6}" dt="2025-03-24T10:12:01.951" v="183" actId="14100"/>
          <ac:spMkLst>
            <pc:docMk/>
            <pc:sldMk cId="4114577151" sldId="452"/>
            <ac:spMk id="7" creationId="{7F9CD26D-8A73-6D9B-2CFD-6DFF12D39DBE}"/>
          </ac:spMkLst>
        </pc:spChg>
        <pc:spChg chg="mod">
          <ac:chgData name="Hollink, Vera" userId="d6528aa8-57f8-4f7f-8002-560e631d30ba" providerId="ADAL" clId="{C73FDD10-FE27-49B2-8138-21D7D48E3BF6}" dt="2025-03-24T10:11:09.587" v="133" actId="1076"/>
          <ac:spMkLst>
            <pc:docMk/>
            <pc:sldMk cId="4114577151" sldId="452"/>
            <ac:spMk id="8" creationId="{F04D4916-E50E-4146-9F42-16B0BD0AB2B0}"/>
          </ac:spMkLst>
        </pc:spChg>
        <pc:spChg chg="mod">
          <ac:chgData name="Hollink, Vera" userId="d6528aa8-57f8-4f7f-8002-560e631d30ba" providerId="ADAL" clId="{C73FDD10-FE27-49B2-8138-21D7D48E3BF6}" dt="2025-03-24T10:14:09.890" v="207" actId="1035"/>
          <ac:spMkLst>
            <pc:docMk/>
            <pc:sldMk cId="4114577151" sldId="452"/>
            <ac:spMk id="9" creationId="{3B6BCE76-1024-0A13-4EA4-4F701ED9AC5C}"/>
          </ac:spMkLst>
        </pc:spChg>
      </pc:sldChg>
    </pc:docChg>
  </pc:docChgLst>
  <pc:docChgLst>
    <pc:chgData name="Hollink, Vera" userId="d6528aa8-57f8-4f7f-8002-560e631d30ba" providerId="ADAL" clId="{5F14F9E1-C25A-4699-95E3-F0DB6B1B6CAC}"/>
    <pc:docChg chg="undo redo custSel addSld delSld modSld sldOrd">
      <pc:chgData name="Hollink, Vera" userId="d6528aa8-57f8-4f7f-8002-560e631d30ba" providerId="ADAL" clId="{5F14F9E1-C25A-4699-95E3-F0DB6B1B6CAC}" dt="2023-11-20T14:13:10.639" v="7972" actId="20577"/>
      <pc:docMkLst>
        <pc:docMk/>
      </pc:docMkLst>
      <pc:sldChg chg="modSp mod">
        <pc:chgData name="Hollink, Vera" userId="d6528aa8-57f8-4f7f-8002-560e631d30ba" providerId="ADAL" clId="{5F14F9E1-C25A-4699-95E3-F0DB6B1B6CAC}" dt="2023-11-15T08:34:36.036" v="1616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3086760995" sldId="365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90132533" sldId="388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942912952" sldId="389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2341212939" sldId="390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4068876825" sldId="391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57408192" sldId="392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704591925" sldId="394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3092097690" sldId="397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2089049517" sldId="398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88123234" sldId="401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489882105" sldId="402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789328701" sldId="403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52151027" sldId="404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35786978" sldId="405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627218524" sldId="406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3389163751" sldId="408"/>
        </pc:sldMkLst>
      </pc:sldChg>
      <pc:sldChg chg="del">
        <pc:chgData name="Hollink, Vera" userId="d6528aa8-57f8-4f7f-8002-560e631d30ba" providerId="ADAL" clId="{5F14F9E1-C25A-4699-95E3-F0DB6B1B6CAC}" dt="2023-11-15T15:00:36.242" v="4803" actId="47"/>
        <pc:sldMkLst>
          <pc:docMk/>
          <pc:sldMk cId="920923559" sldId="410"/>
        </pc:sldMkLst>
      </pc:sldChg>
      <pc:sldChg chg="del">
        <pc:chgData name="Hollink, Vera" userId="d6528aa8-57f8-4f7f-8002-560e631d30ba" providerId="ADAL" clId="{5F14F9E1-C25A-4699-95E3-F0DB6B1B6CAC}" dt="2023-11-15T15:00:40.045" v="4804" actId="47"/>
        <pc:sldMkLst>
          <pc:docMk/>
          <pc:sldMk cId="1331894238" sldId="411"/>
        </pc:sldMkLst>
      </pc:sldChg>
      <pc:sldChg chg="modSp add mod">
        <pc:chgData name="Hollink, Vera" userId="d6528aa8-57f8-4f7f-8002-560e631d30ba" providerId="ADAL" clId="{5F14F9E1-C25A-4699-95E3-F0DB6B1B6CAC}" dt="2023-11-15T08:50:06.727" v="2141" actId="20577"/>
        <pc:sldMkLst>
          <pc:docMk/>
          <pc:sldMk cId="1816547367" sldId="412"/>
        </pc:sldMkLst>
      </pc:sldChg>
      <pc:sldChg chg="del">
        <pc:chgData name="Hollink, Vera" userId="d6528aa8-57f8-4f7f-8002-560e631d30ba" providerId="ADAL" clId="{5F14F9E1-C25A-4699-95E3-F0DB6B1B6CAC}" dt="2023-11-15T08:31:18.142" v="1536" actId="2696"/>
        <pc:sldMkLst>
          <pc:docMk/>
          <pc:sldMk cId="3420980602" sldId="412"/>
        </pc:sldMkLst>
      </pc:sldChg>
      <pc:sldChg chg="del">
        <pc:chgData name="Hollink, Vera" userId="d6528aa8-57f8-4f7f-8002-560e631d30ba" providerId="ADAL" clId="{5F14F9E1-C25A-4699-95E3-F0DB6B1B6CAC}" dt="2023-11-15T08:31:18.142" v="1536" actId="2696"/>
        <pc:sldMkLst>
          <pc:docMk/>
          <pc:sldMk cId="1713386296" sldId="413"/>
        </pc:sldMkLst>
      </pc:sldChg>
      <pc:sldChg chg="addSp delSp modSp add mod modAnim">
        <pc:chgData name="Hollink, Vera" userId="d6528aa8-57f8-4f7f-8002-560e631d30ba" providerId="ADAL" clId="{5F14F9E1-C25A-4699-95E3-F0DB6B1B6CAC}" dt="2023-11-15T08:59:12.498" v="2425" actId="20577"/>
        <pc:sldMkLst>
          <pc:docMk/>
          <pc:sldMk cId="2792447036" sldId="413"/>
        </pc:sldMkLst>
      </pc:sldChg>
      <pc:sldChg chg="modSp add mod ord modAnim">
        <pc:chgData name="Hollink, Vera" userId="d6528aa8-57f8-4f7f-8002-560e631d30ba" providerId="ADAL" clId="{5F14F9E1-C25A-4699-95E3-F0DB6B1B6CAC}" dt="2023-11-15T08:48:32.428" v="2091" actId="255"/>
        <pc:sldMkLst>
          <pc:docMk/>
          <pc:sldMk cId="576730469" sldId="414"/>
        </pc:sldMkLst>
      </pc:sldChg>
      <pc:sldChg chg="del">
        <pc:chgData name="Hollink, Vera" userId="d6528aa8-57f8-4f7f-8002-560e631d30ba" providerId="ADAL" clId="{5F14F9E1-C25A-4699-95E3-F0DB6B1B6CAC}" dt="2023-11-15T08:31:18.142" v="1536" actId="2696"/>
        <pc:sldMkLst>
          <pc:docMk/>
          <pc:sldMk cId="4028549798" sldId="414"/>
        </pc:sldMkLst>
      </pc:sldChg>
      <pc:sldChg chg="del">
        <pc:chgData name="Hollink, Vera" userId="d6528aa8-57f8-4f7f-8002-560e631d30ba" providerId="ADAL" clId="{5F14F9E1-C25A-4699-95E3-F0DB6B1B6CAC}" dt="2023-11-15T08:31:18.142" v="1536" actId="2696"/>
        <pc:sldMkLst>
          <pc:docMk/>
          <pc:sldMk cId="370491469" sldId="415"/>
        </pc:sldMkLst>
      </pc:sldChg>
      <pc:sldChg chg="add">
        <pc:chgData name="Hollink, Vera" userId="d6528aa8-57f8-4f7f-8002-560e631d30ba" providerId="ADAL" clId="{5F14F9E1-C25A-4699-95E3-F0DB6B1B6CAC}" dt="2023-11-15T08:31:21.059" v="1537"/>
        <pc:sldMkLst>
          <pc:docMk/>
          <pc:sldMk cId="3306984327" sldId="415"/>
        </pc:sldMkLst>
      </pc:sldChg>
      <pc:sldChg chg="addSp delSp modSp mod ord modAnim modNotesTx">
        <pc:chgData name="Hollink, Vera" userId="d6528aa8-57f8-4f7f-8002-560e631d30ba" providerId="ADAL" clId="{5F14F9E1-C25A-4699-95E3-F0DB6B1B6CAC}" dt="2023-11-20T12:47:09.294" v="6410" actId="20577"/>
        <pc:sldMkLst>
          <pc:docMk/>
          <pc:sldMk cId="48735756" sldId="416"/>
        </pc:sldMkLst>
      </pc:sldChg>
      <pc:sldChg chg="addSp modSp mod ord">
        <pc:chgData name="Hollink, Vera" userId="d6528aa8-57f8-4f7f-8002-560e631d30ba" providerId="ADAL" clId="{5F14F9E1-C25A-4699-95E3-F0DB6B1B6CAC}" dt="2023-11-15T15:12:59.193" v="5164" actId="14100"/>
        <pc:sldMkLst>
          <pc:docMk/>
          <pc:sldMk cId="784711972" sldId="417"/>
        </pc:sldMkLst>
      </pc:sldChg>
      <pc:sldChg chg="addSp delSp modSp mod modClrScheme modAnim chgLayout">
        <pc:chgData name="Hollink, Vera" userId="d6528aa8-57f8-4f7f-8002-560e631d30ba" providerId="ADAL" clId="{5F14F9E1-C25A-4699-95E3-F0DB6B1B6CAC}" dt="2023-11-20T13:52:15.030" v="7878"/>
        <pc:sldMkLst>
          <pc:docMk/>
          <pc:sldMk cId="649094808" sldId="418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3754163008" sldId="419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792455966" sldId="420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90253585" sldId="421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2286778973" sldId="422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4003349977" sldId="423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618941940" sldId="424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478372200" sldId="425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222667684" sldId="426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576414842" sldId="427"/>
        </pc:sldMkLst>
      </pc:sldChg>
      <pc:sldChg chg="modSp add del mod">
        <pc:chgData name="Hollink, Vera" userId="d6528aa8-57f8-4f7f-8002-560e631d30ba" providerId="ADAL" clId="{5F14F9E1-C25A-4699-95E3-F0DB6B1B6CAC}" dt="2023-11-15T08:30:36.072" v="1535" actId="20577"/>
        <pc:sldMkLst>
          <pc:docMk/>
          <pc:sldMk cId="2998121358" sldId="428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3212519169" sldId="429"/>
        </pc:sldMkLst>
      </pc:sldChg>
      <pc:sldChg chg="modSp mod modAnim">
        <pc:chgData name="Hollink, Vera" userId="d6528aa8-57f8-4f7f-8002-560e631d30ba" providerId="ADAL" clId="{5F14F9E1-C25A-4699-95E3-F0DB6B1B6CAC}" dt="2023-11-20T14:05:00.535" v="7920" actId="20577"/>
        <pc:sldMkLst>
          <pc:docMk/>
          <pc:sldMk cId="2649260469" sldId="430"/>
        </pc:sldMkLst>
      </pc:sldChg>
      <pc:sldChg chg="del">
        <pc:chgData name="Hollink, Vera" userId="d6528aa8-57f8-4f7f-8002-560e631d30ba" providerId="ADAL" clId="{5F14F9E1-C25A-4699-95E3-F0DB6B1B6CAC}" dt="2023-11-15T08:31:18.142" v="1536" actId="2696"/>
        <pc:sldMkLst>
          <pc:docMk/>
          <pc:sldMk cId="587141472" sldId="431"/>
        </pc:sldMkLst>
      </pc:sldChg>
      <pc:sldChg chg="modSp add mod modAnim">
        <pc:chgData name="Hollink, Vera" userId="d6528aa8-57f8-4f7f-8002-560e631d30ba" providerId="ADAL" clId="{5F14F9E1-C25A-4699-95E3-F0DB6B1B6CAC}" dt="2023-11-15T09:11:08.642" v="2750" actId="20577"/>
        <pc:sldMkLst>
          <pc:docMk/>
          <pc:sldMk cId="3348558237" sldId="431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1956587526" sldId="432"/>
        </pc:sldMkLst>
      </pc:sldChg>
      <pc:sldChg chg="delSp modSp add mod delAnim modAnim">
        <pc:chgData name="Hollink, Vera" userId="d6528aa8-57f8-4f7f-8002-560e631d30ba" providerId="ADAL" clId="{5F14F9E1-C25A-4699-95E3-F0DB6B1B6CAC}" dt="2023-11-13T14:34:08.134" v="439" actId="20577"/>
        <pc:sldMkLst>
          <pc:docMk/>
          <pc:sldMk cId="2266014635" sldId="432"/>
        </pc:sldMkLst>
      </pc:sldChg>
      <pc:sldChg chg="delSp modSp add del mod addAnim delAnim modAnim">
        <pc:chgData name="Hollink, Vera" userId="d6528aa8-57f8-4f7f-8002-560e631d30ba" providerId="ADAL" clId="{5F14F9E1-C25A-4699-95E3-F0DB6B1B6CAC}" dt="2023-11-20T14:09:59.051" v="7970" actId="47"/>
        <pc:sldMkLst>
          <pc:docMk/>
          <pc:sldMk cId="1862322347" sldId="433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3453617140" sldId="433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102167552" sldId="434"/>
        </pc:sldMkLst>
      </pc:sldChg>
      <pc:sldChg chg="addSp delSp modSp add mod ord modAnim">
        <pc:chgData name="Hollink, Vera" userId="d6528aa8-57f8-4f7f-8002-560e631d30ba" providerId="ADAL" clId="{5F14F9E1-C25A-4699-95E3-F0DB6B1B6CAC}" dt="2023-11-20T14:09:54.475" v="7967"/>
        <pc:sldMkLst>
          <pc:docMk/>
          <pc:sldMk cId="660315644" sldId="434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3137234907" sldId="435"/>
        </pc:sldMkLst>
      </pc:sldChg>
      <pc:sldChg chg="modSp add del mod ord modAnim">
        <pc:chgData name="Hollink, Vera" userId="d6528aa8-57f8-4f7f-8002-560e631d30ba" providerId="ADAL" clId="{5F14F9E1-C25A-4699-95E3-F0DB6B1B6CAC}" dt="2023-11-15T09:14:38.447" v="2755" actId="47"/>
        <pc:sldMkLst>
          <pc:docMk/>
          <pc:sldMk cId="3541090594" sldId="435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2321571109" sldId="436"/>
        </pc:sldMkLst>
      </pc:sldChg>
      <pc:sldChg chg="modSp add del mod ord modAnim">
        <pc:chgData name="Hollink, Vera" userId="d6528aa8-57f8-4f7f-8002-560e631d30ba" providerId="ADAL" clId="{5F14F9E1-C25A-4699-95E3-F0DB6B1B6CAC}" dt="2023-11-20T13:31:21.220" v="7689" actId="47"/>
        <pc:sldMkLst>
          <pc:docMk/>
          <pc:sldMk cId="3475136999" sldId="436"/>
        </pc:sldMkLst>
      </pc:sldChg>
      <pc:sldChg chg="modSp add del mod">
        <pc:chgData name="Hollink, Vera" userId="d6528aa8-57f8-4f7f-8002-560e631d30ba" providerId="ADAL" clId="{5F14F9E1-C25A-4699-95E3-F0DB6B1B6CAC}" dt="2023-11-15T08:32:27.330" v="1556"/>
        <pc:sldMkLst>
          <pc:docMk/>
          <pc:sldMk cId="148560731" sldId="437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712748226" sldId="437"/>
        </pc:sldMkLst>
      </pc:sldChg>
      <pc:sldChg chg="addSp delSp modSp add mod">
        <pc:chgData name="Hollink, Vera" userId="d6528aa8-57f8-4f7f-8002-560e631d30ba" providerId="ADAL" clId="{5F14F9E1-C25A-4699-95E3-F0DB6B1B6CAC}" dt="2023-11-20T14:03:52.067" v="7919" actId="478"/>
        <pc:sldMkLst>
          <pc:docMk/>
          <pc:sldMk cId="4259556706" sldId="437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631841609" sldId="438"/>
        </pc:sldMkLst>
      </pc:sldChg>
      <pc:sldChg chg="addSp delSp modSp add mod">
        <pc:chgData name="Hollink, Vera" userId="d6528aa8-57f8-4f7f-8002-560e631d30ba" providerId="ADAL" clId="{5F14F9E1-C25A-4699-95E3-F0DB6B1B6CAC}" dt="2023-11-15T15:00:21.958" v="4800" actId="20577"/>
        <pc:sldMkLst>
          <pc:docMk/>
          <pc:sldMk cId="1831744662" sldId="438"/>
        </pc:sldMkLst>
      </pc:sldChg>
      <pc:sldChg chg="add del">
        <pc:chgData name="Hollink, Vera" userId="d6528aa8-57f8-4f7f-8002-560e631d30ba" providerId="ADAL" clId="{5F14F9E1-C25A-4699-95E3-F0DB6B1B6CAC}" dt="2023-11-15T08:32:27.330" v="1556"/>
        <pc:sldMkLst>
          <pc:docMk/>
          <pc:sldMk cId="2058256910" sldId="438"/>
        </pc:sldMkLst>
      </pc:sldChg>
      <pc:sldChg chg="addSp delSp modSp add mod modAnim">
        <pc:chgData name="Hollink, Vera" userId="d6528aa8-57f8-4f7f-8002-560e631d30ba" providerId="ADAL" clId="{5F14F9E1-C25A-4699-95E3-F0DB6B1B6CAC}" dt="2023-11-15T09:02:35.098" v="2493" actId="20577"/>
        <pc:sldMkLst>
          <pc:docMk/>
          <pc:sldMk cId="2285546568" sldId="439"/>
        </pc:sldMkLst>
      </pc:sldChg>
      <pc:sldChg chg="add del">
        <pc:chgData name="Hollink, Vera" userId="d6528aa8-57f8-4f7f-8002-560e631d30ba" providerId="ADAL" clId="{5F14F9E1-C25A-4699-95E3-F0DB6B1B6CAC}" dt="2023-11-15T08:32:27.330" v="1556"/>
        <pc:sldMkLst>
          <pc:docMk/>
          <pc:sldMk cId="3475148696" sldId="439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4145994893" sldId="439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417969915" sldId="440"/>
        </pc:sldMkLst>
      </pc:sldChg>
      <pc:sldChg chg="add del">
        <pc:chgData name="Hollink, Vera" userId="d6528aa8-57f8-4f7f-8002-560e631d30ba" providerId="ADAL" clId="{5F14F9E1-C25A-4699-95E3-F0DB6B1B6CAC}" dt="2023-11-15T08:48:53.191" v="2092" actId="47"/>
        <pc:sldMkLst>
          <pc:docMk/>
          <pc:sldMk cId="2579115637" sldId="440"/>
        </pc:sldMkLst>
      </pc:sldChg>
      <pc:sldChg chg="addSp delSp modSp add mod ord modAnim">
        <pc:chgData name="Hollink, Vera" userId="d6528aa8-57f8-4f7f-8002-560e631d30ba" providerId="ADAL" clId="{5F14F9E1-C25A-4699-95E3-F0DB6B1B6CAC}" dt="2023-11-20T14:02:42.555" v="7915" actId="20577"/>
        <pc:sldMkLst>
          <pc:docMk/>
          <pc:sldMk cId="2860250454" sldId="440"/>
        </pc:sldMkLst>
      </pc:sldChg>
      <pc:sldChg chg="add del">
        <pc:chgData name="Hollink, Vera" userId="d6528aa8-57f8-4f7f-8002-560e631d30ba" providerId="ADAL" clId="{5F14F9E1-C25A-4699-95E3-F0DB6B1B6CAC}" dt="2023-11-15T08:32:27.330" v="1556"/>
        <pc:sldMkLst>
          <pc:docMk/>
          <pc:sldMk cId="2966494974" sldId="440"/>
        </pc:sldMkLst>
      </pc:sldChg>
      <pc:sldChg chg="modSp add mod ord modAnim">
        <pc:chgData name="Hollink, Vera" userId="d6528aa8-57f8-4f7f-8002-560e631d30ba" providerId="ADAL" clId="{5F14F9E1-C25A-4699-95E3-F0DB6B1B6CAC}" dt="2023-11-20T14:09:57.518" v="7969"/>
        <pc:sldMkLst>
          <pc:docMk/>
          <pc:sldMk cId="905491236" sldId="441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2662138422" sldId="441"/>
        </pc:sldMkLst>
      </pc:sldChg>
      <pc:sldChg chg="add del">
        <pc:chgData name="Hollink, Vera" userId="d6528aa8-57f8-4f7f-8002-560e631d30ba" providerId="ADAL" clId="{5F14F9E1-C25A-4699-95E3-F0DB6B1B6CAC}" dt="2023-11-15T08:32:27.330" v="1556"/>
        <pc:sldMkLst>
          <pc:docMk/>
          <pc:sldMk cId="3915702648" sldId="441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3036893005" sldId="442"/>
        </pc:sldMkLst>
      </pc:sldChg>
      <pc:sldChg chg="addSp modSp add mod modAnim">
        <pc:chgData name="Hollink, Vera" userId="d6528aa8-57f8-4f7f-8002-560e631d30ba" providerId="ADAL" clId="{5F14F9E1-C25A-4699-95E3-F0DB6B1B6CAC}" dt="2023-11-15T09:23:18.810" v="2914" actId="20577"/>
        <pc:sldMkLst>
          <pc:docMk/>
          <pc:sldMk cId="3266907909" sldId="442"/>
        </pc:sldMkLst>
      </pc:sldChg>
      <pc:sldChg chg="modSp add mod">
        <pc:chgData name="Hollink, Vera" userId="d6528aa8-57f8-4f7f-8002-560e631d30ba" providerId="ADAL" clId="{5F14F9E1-C25A-4699-95E3-F0DB6B1B6CAC}" dt="2023-11-15T09:47:24.841" v="3386" actId="20577"/>
        <pc:sldMkLst>
          <pc:docMk/>
          <pc:sldMk cId="1942009255" sldId="443"/>
        </pc:sldMkLst>
      </pc:sldChg>
      <pc:sldChg chg="del">
        <pc:chgData name="Hollink, Vera" userId="d6528aa8-57f8-4f7f-8002-560e631d30ba" providerId="ADAL" clId="{5F14F9E1-C25A-4699-95E3-F0DB6B1B6CAC}" dt="2023-11-09T10:19:01.749" v="11" actId="47"/>
        <pc:sldMkLst>
          <pc:docMk/>
          <pc:sldMk cId="1951484921" sldId="443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80655497" sldId="444"/>
        </pc:sldMkLst>
      </pc:sldChg>
      <pc:sldChg chg="add del">
        <pc:chgData name="Hollink, Vera" userId="d6528aa8-57f8-4f7f-8002-560e631d30ba" providerId="ADAL" clId="{5F14F9E1-C25A-4699-95E3-F0DB6B1B6CAC}" dt="2023-11-15T09:18:45.662" v="2767"/>
        <pc:sldMkLst>
          <pc:docMk/>
          <pc:sldMk cId="983048160" sldId="444"/>
        </pc:sldMkLst>
      </pc:sldChg>
      <pc:sldChg chg="modSp add del mod">
        <pc:chgData name="Hollink, Vera" userId="d6528aa8-57f8-4f7f-8002-560e631d30ba" providerId="ADAL" clId="{5F14F9E1-C25A-4699-95E3-F0DB6B1B6CAC}" dt="2023-11-15T09:48:42.846" v="3463" actId="47"/>
        <pc:sldMkLst>
          <pc:docMk/>
          <pc:sldMk cId="4039849062" sldId="444"/>
        </pc:sldMkLst>
      </pc:sldChg>
      <pc:sldChg chg="add del">
        <pc:chgData name="Hollink, Vera" userId="d6528aa8-57f8-4f7f-8002-560e631d30ba" providerId="ADAL" clId="{5F14F9E1-C25A-4699-95E3-F0DB6B1B6CAC}" dt="2023-11-15T09:18:45.662" v="2767"/>
        <pc:sldMkLst>
          <pc:docMk/>
          <pc:sldMk cId="656511565" sldId="445"/>
        </pc:sldMkLst>
      </pc:sldChg>
      <pc:sldChg chg="addSp delSp modSp add mod modAnim">
        <pc:chgData name="Hollink, Vera" userId="d6528aa8-57f8-4f7f-8002-560e631d30ba" providerId="ADAL" clId="{5F14F9E1-C25A-4699-95E3-F0DB6B1B6CAC}" dt="2023-11-15T14:59:38.591" v="4771" actId="20577"/>
        <pc:sldMkLst>
          <pc:docMk/>
          <pc:sldMk cId="1821149912" sldId="445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1965515936" sldId="445"/>
        </pc:sldMkLst>
      </pc:sldChg>
      <pc:sldChg chg="add del">
        <pc:chgData name="Hollink, Vera" userId="d6528aa8-57f8-4f7f-8002-560e631d30ba" providerId="ADAL" clId="{5F14F9E1-C25A-4699-95E3-F0DB6B1B6CAC}" dt="2023-11-15T09:36:00.548" v="3013"/>
        <pc:sldMkLst>
          <pc:docMk/>
          <pc:sldMk cId="2547969950" sldId="445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344246352" sldId="446"/>
        </pc:sldMkLst>
      </pc:sldChg>
      <pc:sldChg chg="delSp modSp add del mod">
        <pc:chgData name="Hollink, Vera" userId="d6528aa8-57f8-4f7f-8002-560e631d30ba" providerId="ADAL" clId="{5F14F9E1-C25A-4699-95E3-F0DB6B1B6CAC}" dt="2023-11-15T09:49:56.746" v="3564" actId="47"/>
        <pc:sldMkLst>
          <pc:docMk/>
          <pc:sldMk cId="2707899218" sldId="446"/>
        </pc:sldMkLst>
      </pc:sldChg>
      <pc:sldChg chg="modSp add mod modAnim">
        <pc:chgData name="Hollink, Vera" userId="d6528aa8-57f8-4f7f-8002-560e631d30ba" providerId="ADAL" clId="{5F14F9E1-C25A-4699-95E3-F0DB6B1B6CAC}" dt="2023-11-15T10:16:09.586" v="3741" actId="20577"/>
        <pc:sldMkLst>
          <pc:docMk/>
          <pc:sldMk cId="3679053043" sldId="446"/>
        </pc:sldMkLst>
      </pc:sldChg>
      <pc:sldChg chg="add del">
        <pc:chgData name="Hollink, Vera" userId="d6528aa8-57f8-4f7f-8002-560e631d30ba" providerId="ADAL" clId="{5F14F9E1-C25A-4699-95E3-F0DB6B1B6CAC}" dt="2023-11-09T10:18:34.177" v="2" actId="47"/>
        <pc:sldMkLst>
          <pc:docMk/>
          <pc:sldMk cId="3025815840" sldId="447"/>
        </pc:sldMkLst>
      </pc:sldChg>
      <pc:sldChg chg="delSp modSp add del mod">
        <pc:chgData name="Hollink, Vera" userId="d6528aa8-57f8-4f7f-8002-560e631d30ba" providerId="ADAL" clId="{5F14F9E1-C25A-4699-95E3-F0DB6B1B6CAC}" dt="2023-11-15T10:17:12.935" v="3769" actId="47"/>
        <pc:sldMkLst>
          <pc:docMk/>
          <pc:sldMk cId="3372473231" sldId="447"/>
        </pc:sldMkLst>
      </pc:sldChg>
      <pc:sldChg chg="addSp modSp add mod modAnim">
        <pc:chgData name="Hollink, Vera" userId="d6528aa8-57f8-4f7f-8002-560e631d30ba" providerId="ADAL" clId="{5F14F9E1-C25A-4699-95E3-F0DB6B1B6CAC}" dt="2023-11-15T10:32:46.374" v="4521" actId="20577"/>
        <pc:sldMkLst>
          <pc:docMk/>
          <pc:sldMk cId="2769426334" sldId="448"/>
        </pc:sldMkLst>
      </pc:sldChg>
      <pc:sldChg chg="addSp modSp add mod ord modAnim">
        <pc:chgData name="Hollink, Vera" userId="d6528aa8-57f8-4f7f-8002-560e631d30ba" providerId="ADAL" clId="{5F14F9E1-C25A-4699-95E3-F0DB6B1B6CAC}" dt="2023-11-15T10:38:05.547" v="4691" actId="14100"/>
        <pc:sldMkLst>
          <pc:docMk/>
          <pc:sldMk cId="96133610" sldId="449"/>
        </pc:sldMkLst>
      </pc:sldChg>
      <pc:sldChg chg="addSp delSp modSp add mod ord delAnim">
        <pc:chgData name="Hollink, Vera" userId="d6528aa8-57f8-4f7f-8002-560e631d30ba" providerId="ADAL" clId="{5F14F9E1-C25A-4699-95E3-F0DB6B1B6CAC}" dt="2023-11-15T14:56:53.982" v="4758" actId="20577"/>
        <pc:sldMkLst>
          <pc:docMk/>
          <pc:sldMk cId="333469051" sldId="450"/>
        </pc:sldMkLst>
      </pc:sldChg>
      <pc:sldChg chg="addSp delSp modSp add mod delAnim modAnim">
        <pc:chgData name="Hollink, Vera" userId="d6528aa8-57f8-4f7f-8002-560e631d30ba" providerId="ADAL" clId="{5F14F9E1-C25A-4699-95E3-F0DB6B1B6CAC}" dt="2023-11-15T15:08:48.421" v="5015" actId="20577"/>
        <pc:sldMkLst>
          <pc:docMk/>
          <pc:sldMk cId="322041373" sldId="451"/>
        </pc:sldMkLst>
      </pc:sldChg>
      <pc:sldChg chg="addSp modSp add mod modAnim">
        <pc:chgData name="Hollink, Vera" userId="d6528aa8-57f8-4f7f-8002-560e631d30ba" providerId="ADAL" clId="{5F14F9E1-C25A-4699-95E3-F0DB6B1B6CAC}" dt="2023-11-20T12:50:04.156" v="6426" actId="1076"/>
        <pc:sldMkLst>
          <pc:docMk/>
          <pc:sldMk cId="4114577151" sldId="452"/>
        </pc:sldMkLst>
      </pc:sldChg>
      <pc:sldChg chg="addSp delSp modSp add mod delAnim modAnim modNotesTx">
        <pc:chgData name="Hollink, Vera" userId="d6528aa8-57f8-4f7f-8002-560e631d30ba" providerId="ADAL" clId="{5F14F9E1-C25A-4699-95E3-F0DB6B1B6CAC}" dt="2023-11-20T14:13:10.639" v="7972" actId="20577"/>
        <pc:sldMkLst>
          <pc:docMk/>
          <pc:sldMk cId="3352158976" sldId="453"/>
        </pc:sldMkLst>
      </pc:sldChg>
      <pc:sldChg chg="addSp delSp modSp add mod delAnim modAnim">
        <pc:chgData name="Hollink, Vera" userId="d6528aa8-57f8-4f7f-8002-560e631d30ba" providerId="ADAL" clId="{5F14F9E1-C25A-4699-95E3-F0DB6B1B6CAC}" dt="2023-11-20T13:50:31.268" v="7876" actId="27636"/>
        <pc:sldMkLst>
          <pc:docMk/>
          <pc:sldMk cId="95504437" sldId="454"/>
        </pc:sldMkLst>
      </pc:sldChg>
      <pc:sldChg chg="addSp delSp modSp add mod">
        <pc:chgData name="Hollink, Vera" userId="d6528aa8-57f8-4f7f-8002-560e631d30ba" providerId="ADAL" clId="{5F14F9E1-C25A-4699-95E3-F0DB6B1B6CAC}" dt="2023-11-20T13:55:42.617" v="7906" actId="1076"/>
        <pc:sldMkLst>
          <pc:docMk/>
          <pc:sldMk cId="2795668019" sldId="455"/>
        </pc:sldMkLst>
      </pc:sldChg>
    </pc:docChg>
  </pc:docChgLst>
  <pc:docChgLst>
    <pc:chgData name="Hollink, Vera" userId="d6528aa8-57f8-4f7f-8002-560e631d30ba" providerId="ADAL" clId="{4B2B5E74-53D4-4FC5-9B99-BE50AB9BAFA5}"/>
    <pc:docChg chg="undo custSel modSld">
      <pc:chgData name="Hollink, Vera" userId="d6528aa8-57f8-4f7f-8002-560e631d30ba" providerId="ADAL" clId="{4B2B5E74-53D4-4FC5-9B99-BE50AB9BAFA5}" dt="2024-03-25T08:01:08.112" v="110" actId="207"/>
      <pc:docMkLst>
        <pc:docMk/>
      </pc:docMkLst>
      <pc:sldChg chg="modSp mod modAnim">
        <pc:chgData name="Hollink, Vera" userId="d6528aa8-57f8-4f7f-8002-560e631d30ba" providerId="ADAL" clId="{4B2B5E74-53D4-4FC5-9B99-BE50AB9BAFA5}" dt="2024-03-25T08:01:08.112" v="110" actId="207"/>
        <pc:sldMkLst>
          <pc:docMk/>
          <pc:sldMk cId="3348558237" sldId="431"/>
        </pc:sldMkLst>
      </pc:sldChg>
      <pc:sldChg chg="modSp">
        <pc:chgData name="Hollink, Vera" userId="d6528aa8-57f8-4f7f-8002-560e631d30ba" providerId="ADAL" clId="{4B2B5E74-53D4-4FC5-9B99-BE50AB9BAFA5}" dt="2024-03-25T07:56:31.531" v="22" actId="20577"/>
        <pc:sldMkLst>
          <pc:docMk/>
          <pc:sldMk cId="2285546568" sldId="439"/>
        </pc:sldMkLst>
      </pc:sldChg>
    </pc:docChg>
  </pc:docChgLst>
  <pc:docChgLst>
    <pc:chgData name="Hollink, Vera" userId="d6528aa8-57f8-4f7f-8002-560e631d30ba" providerId="ADAL" clId="{E81F4967-22E6-4634-885C-9917E675C421}"/>
    <pc:docChg chg="undo redo custSel addSld delSld modSld sldOrd">
      <pc:chgData name="Hollink, Vera" userId="d6528aa8-57f8-4f7f-8002-560e631d30ba" providerId="ADAL" clId="{E81F4967-22E6-4634-885C-9917E675C421}" dt="2022-01-11T14:05:37.784" v="4410"/>
      <pc:docMkLst>
        <pc:docMk/>
      </pc:docMkLst>
      <pc:sldChg chg="add">
        <pc:chgData name="Hollink, Vera" userId="d6528aa8-57f8-4f7f-8002-560e631d30ba" providerId="ADAL" clId="{E81F4967-22E6-4634-885C-9917E675C421}" dt="2022-01-11T14:05:37.784" v="4410"/>
        <pc:sldMkLst>
          <pc:docMk/>
          <pc:sldMk cId="3086760995" sldId="365"/>
        </pc:sldMkLst>
      </pc:sldChg>
      <pc:sldChg chg="addSp delSp modSp mod modAnim">
        <pc:chgData name="Hollink, Vera" userId="d6528aa8-57f8-4f7f-8002-560e631d30ba" providerId="ADAL" clId="{E81F4967-22E6-4634-885C-9917E675C421}" dt="2021-12-13T14:01:10.736" v="2199" actId="1035"/>
        <pc:sldMkLst>
          <pc:docMk/>
          <pc:sldMk cId="3092097690" sldId="397"/>
        </pc:sldMkLst>
      </pc:sldChg>
      <pc:sldChg chg="addSp delSp modSp del mod modAnim">
        <pc:chgData name="Hollink, Vera" userId="d6528aa8-57f8-4f7f-8002-560e631d30ba" providerId="ADAL" clId="{E81F4967-22E6-4634-885C-9917E675C421}" dt="2021-12-13T15:07:50.647" v="4306" actId="47"/>
        <pc:sldMkLst>
          <pc:docMk/>
          <pc:sldMk cId="2695777327" sldId="407"/>
        </pc:sldMkLst>
      </pc:sldChg>
      <pc:sldChg chg="modSp mod">
        <pc:chgData name="Hollink, Vera" userId="d6528aa8-57f8-4f7f-8002-560e631d30ba" providerId="ADAL" clId="{E81F4967-22E6-4634-885C-9917E675C421}" dt="2021-12-13T07:12:41.606" v="39" actId="113"/>
        <pc:sldMkLst>
          <pc:docMk/>
          <pc:sldMk cId="920923559" sldId="410"/>
        </pc:sldMkLst>
      </pc:sldChg>
      <pc:sldChg chg="addSp modSp mod">
        <pc:chgData name="Hollink, Vera" userId="d6528aa8-57f8-4f7f-8002-560e631d30ba" providerId="ADAL" clId="{E81F4967-22E6-4634-885C-9917E675C421}" dt="2021-12-13T07:17:06.903" v="145" actId="12"/>
        <pc:sldMkLst>
          <pc:docMk/>
          <pc:sldMk cId="1331894238" sldId="411"/>
        </pc:sldMkLst>
      </pc:sldChg>
      <pc:sldChg chg="addSp delSp modSp mod modAnim">
        <pc:chgData name="Hollink, Vera" userId="d6528aa8-57f8-4f7f-8002-560e631d30ba" providerId="ADAL" clId="{E81F4967-22E6-4634-885C-9917E675C421}" dt="2021-12-13T08:06:23.035" v="1686" actId="1076"/>
        <pc:sldMkLst>
          <pc:docMk/>
          <pc:sldMk cId="1713386296" sldId="413"/>
        </pc:sldMkLst>
      </pc:sldChg>
      <pc:sldChg chg="addSp delSp modSp mod ord modAnim">
        <pc:chgData name="Hollink, Vera" userId="d6528aa8-57f8-4f7f-8002-560e631d30ba" providerId="ADAL" clId="{E81F4967-22E6-4634-885C-9917E675C421}" dt="2021-12-13T08:07:11.574" v="1689" actId="20577"/>
        <pc:sldMkLst>
          <pc:docMk/>
          <pc:sldMk cId="4028549798" sldId="414"/>
        </pc:sldMkLst>
      </pc:sldChg>
      <pc:sldChg chg="modSp mod">
        <pc:chgData name="Hollink, Vera" userId="d6528aa8-57f8-4f7f-8002-560e631d30ba" providerId="ADAL" clId="{E81F4967-22E6-4634-885C-9917E675C421}" dt="2021-12-13T15:09:22.267" v="4323" actId="20577"/>
        <pc:sldMkLst>
          <pc:docMk/>
          <pc:sldMk cId="48735756" sldId="416"/>
        </pc:sldMkLst>
      </pc:sldChg>
      <pc:sldChg chg="modSp mod">
        <pc:chgData name="Hollink, Vera" userId="d6528aa8-57f8-4f7f-8002-560e631d30ba" providerId="ADAL" clId="{E81F4967-22E6-4634-885C-9917E675C421}" dt="2021-12-13T15:09:49.717" v="4325" actId="20577"/>
        <pc:sldMkLst>
          <pc:docMk/>
          <pc:sldMk cId="649094808" sldId="418"/>
        </pc:sldMkLst>
      </pc:sldChg>
      <pc:sldChg chg="modSp add del mod">
        <pc:chgData name="Hollink, Vera" userId="d6528aa8-57f8-4f7f-8002-560e631d30ba" providerId="ADAL" clId="{E81F4967-22E6-4634-885C-9917E675C421}" dt="2021-12-13T07:42:41.817" v="1206" actId="47"/>
        <pc:sldMkLst>
          <pc:docMk/>
          <pc:sldMk cId="1637256735" sldId="430"/>
        </pc:sldMkLst>
      </pc:sldChg>
      <pc:sldChg chg="modSp add mod modAnim modNotesTx">
        <pc:chgData name="Hollink, Vera" userId="d6528aa8-57f8-4f7f-8002-560e631d30ba" providerId="ADAL" clId="{E81F4967-22E6-4634-885C-9917E675C421}" dt="2021-12-13T07:58:27.098" v="1555" actId="20577"/>
        <pc:sldMkLst>
          <pc:docMk/>
          <pc:sldMk cId="2649260469" sldId="430"/>
        </pc:sldMkLst>
      </pc:sldChg>
      <pc:sldChg chg="modSp add mod modAnim">
        <pc:chgData name="Hollink, Vera" userId="d6528aa8-57f8-4f7f-8002-560e631d30ba" providerId="ADAL" clId="{E81F4967-22E6-4634-885C-9917E675C421}" dt="2021-12-13T15:08:33.080" v="4307"/>
        <pc:sldMkLst>
          <pc:docMk/>
          <pc:sldMk cId="587141472" sldId="431"/>
        </pc:sldMkLst>
      </pc:sldChg>
      <pc:sldChg chg="modSp add mod ord modAnim">
        <pc:chgData name="Hollink, Vera" userId="d6528aa8-57f8-4f7f-8002-560e631d30ba" providerId="ADAL" clId="{E81F4967-22E6-4634-885C-9917E675C421}" dt="2021-12-13T15:12:54.674" v="4332"/>
        <pc:sldMkLst>
          <pc:docMk/>
          <pc:sldMk cId="1956587526" sldId="432"/>
        </pc:sldMkLst>
      </pc:sldChg>
      <pc:sldChg chg="modSp add mod ord">
        <pc:chgData name="Hollink, Vera" userId="d6528aa8-57f8-4f7f-8002-560e631d30ba" providerId="ADAL" clId="{E81F4967-22E6-4634-885C-9917E675C421}" dt="2021-12-13T13:54:48.270" v="2120"/>
        <pc:sldMkLst>
          <pc:docMk/>
          <pc:sldMk cId="3453617140" sldId="433"/>
        </pc:sldMkLst>
      </pc:sldChg>
      <pc:sldChg chg="addSp delSp modSp add mod">
        <pc:chgData name="Hollink, Vera" userId="d6528aa8-57f8-4f7f-8002-560e631d30ba" providerId="ADAL" clId="{E81F4967-22E6-4634-885C-9917E675C421}" dt="2021-12-13T13:31:05.860" v="1958" actId="20577"/>
        <pc:sldMkLst>
          <pc:docMk/>
          <pc:sldMk cId="102167552" sldId="434"/>
        </pc:sldMkLst>
      </pc:sldChg>
      <pc:sldChg chg="modSp add mod">
        <pc:chgData name="Hollink, Vera" userId="d6528aa8-57f8-4f7f-8002-560e631d30ba" providerId="ADAL" clId="{E81F4967-22E6-4634-885C-9917E675C421}" dt="2021-12-13T13:28:32.157" v="1936" actId="20577"/>
        <pc:sldMkLst>
          <pc:docMk/>
          <pc:sldMk cId="3137234907" sldId="435"/>
        </pc:sldMkLst>
      </pc:sldChg>
      <pc:sldChg chg="addSp delSp modSp add mod modAnim">
        <pc:chgData name="Hollink, Vera" userId="d6528aa8-57f8-4f7f-8002-560e631d30ba" providerId="ADAL" clId="{E81F4967-22E6-4634-885C-9917E675C421}" dt="2021-12-13T13:44:48.958" v="1982"/>
        <pc:sldMkLst>
          <pc:docMk/>
          <pc:sldMk cId="2321571109" sldId="436"/>
        </pc:sldMkLst>
      </pc:sldChg>
      <pc:sldChg chg="addSp delSp modSp add mod ord delAnim">
        <pc:chgData name="Hollink, Vera" userId="d6528aa8-57f8-4f7f-8002-560e631d30ba" providerId="ADAL" clId="{E81F4967-22E6-4634-885C-9917E675C421}" dt="2021-12-13T13:46:39.890" v="2098" actId="1076"/>
        <pc:sldMkLst>
          <pc:docMk/>
          <pc:sldMk cId="712748226" sldId="437"/>
        </pc:sldMkLst>
      </pc:sldChg>
      <pc:sldChg chg="modSp add mod">
        <pc:chgData name="Hollink, Vera" userId="d6528aa8-57f8-4f7f-8002-560e631d30ba" providerId="ADAL" clId="{E81F4967-22E6-4634-885C-9917E675C421}" dt="2021-12-13T14:08:33.169" v="2737" actId="20577"/>
        <pc:sldMkLst>
          <pc:docMk/>
          <pc:sldMk cId="631841609" sldId="438"/>
        </pc:sldMkLst>
      </pc:sldChg>
      <pc:sldChg chg="addSp modSp add mod ord modAnim">
        <pc:chgData name="Hollink, Vera" userId="d6528aa8-57f8-4f7f-8002-560e631d30ba" providerId="ADAL" clId="{E81F4967-22E6-4634-885C-9917E675C421}" dt="2022-01-11T13:51:36.811" v="4409" actId="20577"/>
        <pc:sldMkLst>
          <pc:docMk/>
          <pc:sldMk cId="4145994893" sldId="439"/>
        </pc:sldMkLst>
      </pc:sldChg>
      <pc:sldChg chg="addSp modSp add mod modAnim modNotesTx">
        <pc:chgData name="Hollink, Vera" userId="d6528aa8-57f8-4f7f-8002-560e631d30ba" providerId="ADAL" clId="{E81F4967-22E6-4634-885C-9917E675C421}" dt="2021-12-13T14:53:59.104" v="4184"/>
        <pc:sldMkLst>
          <pc:docMk/>
          <pc:sldMk cId="417969915" sldId="440"/>
        </pc:sldMkLst>
      </pc:sldChg>
      <pc:sldChg chg="addSp delSp modSp add del mod delAnim modAnim">
        <pc:chgData name="Hollink, Vera" userId="d6528aa8-57f8-4f7f-8002-560e631d30ba" providerId="ADAL" clId="{E81F4967-22E6-4634-885C-9917E675C421}" dt="2021-12-13T15:12:20.320" v="4329" actId="2696"/>
        <pc:sldMkLst>
          <pc:docMk/>
          <pc:sldMk cId="182878387" sldId="441"/>
        </pc:sldMkLst>
      </pc:sldChg>
      <pc:sldChg chg="modSp add mod">
        <pc:chgData name="Hollink, Vera" userId="d6528aa8-57f8-4f7f-8002-560e631d30ba" providerId="ADAL" clId="{E81F4967-22E6-4634-885C-9917E675C421}" dt="2021-12-13T15:14:06.394" v="4381" actId="20577"/>
        <pc:sldMkLst>
          <pc:docMk/>
          <pc:sldMk cId="2662138422" sldId="441"/>
        </pc:sldMkLst>
      </pc:sldChg>
      <pc:sldChg chg="addSp modSp add mod ord">
        <pc:chgData name="Hollink, Vera" userId="d6528aa8-57f8-4f7f-8002-560e631d30ba" providerId="ADAL" clId="{E81F4967-22E6-4634-885C-9917E675C421}" dt="2021-12-13T15:12:00.001" v="4328"/>
        <pc:sldMkLst>
          <pc:docMk/>
          <pc:sldMk cId="3036893005" sldId="442"/>
        </pc:sldMkLst>
      </pc:sldChg>
      <pc:sldChg chg="delSp modSp add mod delAnim modAnim">
        <pc:chgData name="Hollink, Vera" userId="d6528aa8-57f8-4f7f-8002-560e631d30ba" providerId="ADAL" clId="{E81F4967-22E6-4634-885C-9917E675C421}" dt="2021-12-13T14:52:21.012" v="3949" actId="113"/>
        <pc:sldMkLst>
          <pc:docMk/>
          <pc:sldMk cId="1951484921" sldId="443"/>
        </pc:sldMkLst>
      </pc:sldChg>
      <pc:sldChg chg="add">
        <pc:chgData name="Hollink, Vera" userId="d6528aa8-57f8-4f7f-8002-560e631d30ba" providerId="ADAL" clId="{E81F4967-22E6-4634-885C-9917E675C421}" dt="2022-01-10T15:01:11.762" v="4382"/>
        <pc:sldMkLst>
          <pc:docMk/>
          <pc:sldMk cId="80655497" sldId="444"/>
        </pc:sldMkLst>
      </pc:sldChg>
      <pc:sldChg chg="modSp add mod">
        <pc:chgData name="Hollink, Vera" userId="d6528aa8-57f8-4f7f-8002-560e631d30ba" providerId="ADAL" clId="{E81F4967-22E6-4634-885C-9917E675C421}" dt="2022-01-11T13:17:27.995" v="4393" actId="20577"/>
        <pc:sldMkLst>
          <pc:docMk/>
          <pc:sldMk cId="1965515936" sldId="445"/>
        </pc:sldMkLst>
      </pc:sldChg>
      <pc:sldChg chg="add">
        <pc:chgData name="Hollink, Vera" userId="d6528aa8-57f8-4f7f-8002-560e631d30ba" providerId="ADAL" clId="{E81F4967-22E6-4634-885C-9917E675C421}" dt="2022-01-10T15:01:11.762" v="4382"/>
        <pc:sldMkLst>
          <pc:docMk/>
          <pc:sldMk cId="344246352" sldId="446"/>
        </pc:sldMkLst>
      </pc:sldChg>
      <pc:sldChg chg="add">
        <pc:chgData name="Hollink, Vera" userId="d6528aa8-57f8-4f7f-8002-560e631d30ba" providerId="ADAL" clId="{E81F4967-22E6-4634-885C-9917E675C421}" dt="2022-01-10T15:01:11.762" v="4382"/>
        <pc:sldMkLst>
          <pc:docMk/>
          <pc:sldMk cId="3025815840" sldId="447"/>
        </pc:sldMkLst>
      </pc:sldChg>
    </pc:docChg>
  </pc:docChgLst>
  <pc:docChgLst>
    <pc:chgData name="Hollink, Vera" userId="d6528aa8-57f8-4f7f-8002-560e631d30ba" providerId="ADAL" clId="{93A7F41D-8B3B-46B1-8E91-5CCE211CC53D}"/>
    <pc:docChg chg="undo custSel modSld">
      <pc:chgData name="Hollink, Vera" userId="d6528aa8-57f8-4f7f-8002-560e631d30ba" providerId="ADAL" clId="{93A7F41D-8B3B-46B1-8E91-5CCE211CC53D}" dt="2023-03-08T08:10:43.184" v="196" actId="20577"/>
      <pc:docMkLst>
        <pc:docMk/>
      </pc:docMkLst>
      <pc:sldChg chg="modSp mod">
        <pc:chgData name="Hollink, Vera" userId="d6528aa8-57f8-4f7f-8002-560e631d30ba" providerId="ADAL" clId="{93A7F41D-8B3B-46B1-8E91-5CCE211CC53D}" dt="2023-03-06T08:11:48.954" v="1" actId="20577"/>
        <pc:sldMkLst>
          <pc:docMk/>
          <pc:sldMk cId="3935152372" sldId="259"/>
        </pc:sldMkLst>
      </pc:sldChg>
      <pc:sldChg chg="modSp mod">
        <pc:chgData name="Hollink, Vera" userId="d6528aa8-57f8-4f7f-8002-560e631d30ba" providerId="ADAL" clId="{93A7F41D-8B3B-46B1-8E91-5CCE211CC53D}" dt="2023-03-08T08:10:43.184" v="196" actId="20577"/>
        <pc:sldMkLst>
          <pc:docMk/>
          <pc:sldMk cId="920923559" sldId="410"/>
        </pc:sldMkLst>
      </pc:sldChg>
      <pc:sldChg chg="modSp">
        <pc:chgData name="Hollink, Vera" userId="d6528aa8-57f8-4f7f-8002-560e631d30ba" providerId="ADAL" clId="{93A7F41D-8B3B-46B1-8E91-5CCE211CC53D}" dt="2023-03-06T08:14:54.121" v="3" actId="20577"/>
        <pc:sldMkLst>
          <pc:docMk/>
          <pc:sldMk cId="4003349977" sldId="423"/>
        </pc:sldMkLst>
      </pc:sldChg>
      <pc:sldChg chg="addSp modSp mod addAnim delAnim modAnim">
        <pc:chgData name="Hollink, Vera" userId="d6528aa8-57f8-4f7f-8002-560e631d30ba" providerId="ADAL" clId="{93A7F41D-8B3B-46B1-8E91-5CCE211CC53D}" dt="2023-03-08T08:02:46.782" v="194" actId="14100"/>
        <pc:sldMkLst>
          <pc:docMk/>
          <pc:sldMk cId="1618941940" sldId="424"/>
        </pc:sldMkLst>
      </pc:sldChg>
      <pc:sldChg chg="modSp mod">
        <pc:chgData name="Hollink, Vera" userId="d6528aa8-57f8-4f7f-8002-560e631d30ba" providerId="ADAL" clId="{93A7F41D-8B3B-46B1-8E91-5CCE211CC53D}" dt="2023-03-06T08:46:40.086" v="41" actId="14100"/>
        <pc:sldMkLst>
          <pc:docMk/>
          <pc:sldMk cId="2662138422" sldId="441"/>
        </pc:sldMkLst>
      </pc:sldChg>
      <pc:sldChg chg="addSp delSp modSp mod modAnim">
        <pc:chgData name="Hollink, Vera" userId="d6528aa8-57f8-4f7f-8002-560e631d30ba" providerId="ADAL" clId="{93A7F41D-8B3B-46B1-8E91-5CCE211CC53D}" dt="2023-03-06T08:43:43.614" v="39" actId="1076"/>
        <pc:sldMkLst>
          <pc:docMk/>
          <pc:sldMk cId="3036893005" sldId="442"/>
        </pc:sldMkLst>
      </pc:sldChg>
      <pc:sldChg chg="modSp mod">
        <pc:chgData name="Hollink, Vera" userId="d6528aa8-57f8-4f7f-8002-560e631d30ba" providerId="ADAL" clId="{93A7F41D-8B3B-46B1-8E91-5CCE211CC53D}" dt="2023-03-06T08:48:35.409" v="42" actId="14100"/>
        <pc:sldMkLst>
          <pc:docMk/>
          <pc:sldMk cId="1951484921" sldId="443"/>
        </pc:sldMkLst>
      </pc:sldChg>
    </pc:docChg>
  </pc:docChgLst>
  <pc:docChgLst>
    <pc:chgData name="Hollink, Vera" userId="d6528aa8-57f8-4f7f-8002-560e631d30ba" providerId="ADAL" clId="{F6AEA969-7B9B-41E0-B3B3-37B8A9EC0F38}"/>
    <pc:docChg chg="undo redo custSel modSld">
      <pc:chgData name="Hollink, Vera" userId="d6528aa8-57f8-4f7f-8002-560e631d30ba" providerId="ADAL" clId="{F6AEA969-7B9B-41E0-B3B3-37B8A9EC0F38}" dt="2022-03-01T15:24:53.996" v="200" actId="20577"/>
      <pc:docMkLst>
        <pc:docMk/>
      </pc:docMkLst>
      <pc:sldChg chg="modSp mod">
        <pc:chgData name="Hollink, Vera" userId="d6528aa8-57f8-4f7f-8002-560e631d30ba" providerId="ADAL" clId="{F6AEA969-7B9B-41E0-B3B3-37B8A9EC0F38}" dt="2022-02-28T10:16:14.788" v="3" actId="20577"/>
        <pc:sldMkLst>
          <pc:docMk/>
          <pc:sldMk cId="4068876825" sldId="391"/>
        </pc:sldMkLst>
      </pc:sldChg>
      <pc:sldChg chg="modSp">
        <pc:chgData name="Hollink, Vera" userId="d6528aa8-57f8-4f7f-8002-560e631d30ba" providerId="ADAL" clId="{F6AEA969-7B9B-41E0-B3B3-37B8A9EC0F38}" dt="2022-02-28T10:17:14.149" v="17" actId="20577"/>
        <pc:sldMkLst>
          <pc:docMk/>
          <pc:sldMk cId="57408192" sldId="392"/>
        </pc:sldMkLst>
      </pc:sldChg>
      <pc:sldChg chg="addSp modSp mod modAnim">
        <pc:chgData name="Hollink, Vera" userId="d6528aa8-57f8-4f7f-8002-560e631d30ba" providerId="ADAL" clId="{F6AEA969-7B9B-41E0-B3B3-37B8A9EC0F38}" dt="2022-02-28T11:08:59.833" v="198"/>
        <pc:sldMkLst>
          <pc:docMk/>
          <pc:sldMk cId="3092097690" sldId="397"/>
        </pc:sldMkLst>
      </pc:sldChg>
      <pc:sldChg chg="modSp">
        <pc:chgData name="Hollink, Vera" userId="d6528aa8-57f8-4f7f-8002-560e631d30ba" providerId="ADAL" clId="{F6AEA969-7B9B-41E0-B3B3-37B8A9EC0F38}" dt="2022-02-28T10:50:42.964" v="151" actId="20577"/>
        <pc:sldMkLst>
          <pc:docMk/>
          <pc:sldMk cId="35786978" sldId="405"/>
        </pc:sldMkLst>
      </pc:sldChg>
      <pc:sldChg chg="modSp">
        <pc:chgData name="Hollink, Vera" userId="d6528aa8-57f8-4f7f-8002-560e631d30ba" providerId="ADAL" clId="{F6AEA969-7B9B-41E0-B3B3-37B8A9EC0F38}" dt="2022-02-28T10:51:11.824" v="155" actId="20577"/>
        <pc:sldMkLst>
          <pc:docMk/>
          <pc:sldMk cId="627218524" sldId="406"/>
        </pc:sldMkLst>
      </pc:sldChg>
      <pc:sldChg chg="modSp">
        <pc:chgData name="Hollink, Vera" userId="d6528aa8-57f8-4f7f-8002-560e631d30ba" providerId="ADAL" clId="{F6AEA969-7B9B-41E0-B3B3-37B8A9EC0F38}" dt="2022-03-01T15:24:53.996" v="200" actId="20577"/>
        <pc:sldMkLst>
          <pc:docMk/>
          <pc:sldMk cId="3389163751" sldId="408"/>
        </pc:sldMkLst>
      </pc:sldChg>
      <pc:sldChg chg="modSp mod">
        <pc:chgData name="Hollink, Vera" userId="d6528aa8-57f8-4f7f-8002-560e631d30ba" providerId="ADAL" clId="{F6AEA969-7B9B-41E0-B3B3-37B8A9EC0F38}" dt="2022-02-28T11:02:57.779" v="169" actId="20577"/>
        <pc:sldMkLst>
          <pc:docMk/>
          <pc:sldMk cId="649094808" sldId="418"/>
        </pc:sldMkLst>
      </pc:sldChg>
      <pc:sldChg chg="modSp">
        <pc:chgData name="Hollink, Vera" userId="d6528aa8-57f8-4f7f-8002-560e631d30ba" providerId="ADAL" clId="{F6AEA969-7B9B-41E0-B3B3-37B8A9EC0F38}" dt="2022-02-28T10:47:22.486" v="149" actId="113"/>
        <pc:sldMkLst>
          <pc:docMk/>
          <pc:sldMk cId="2286778973" sldId="422"/>
        </pc:sldMkLst>
      </pc:sldChg>
      <pc:sldChg chg="addSp delSp modSp">
        <pc:chgData name="Hollink, Vera" userId="d6528aa8-57f8-4f7f-8002-560e631d30ba" providerId="ADAL" clId="{F6AEA969-7B9B-41E0-B3B3-37B8A9EC0F38}" dt="2022-02-28T11:03:18.043" v="175" actId="1076"/>
        <pc:sldMkLst>
          <pc:docMk/>
          <pc:sldMk cId="3036893005" sldId="442"/>
        </pc:sldMkLst>
      </pc:sldChg>
      <pc:sldChg chg="modSp mod">
        <pc:chgData name="Hollink, Vera" userId="d6528aa8-57f8-4f7f-8002-560e631d30ba" providerId="ADAL" clId="{F6AEA969-7B9B-41E0-B3B3-37B8A9EC0F38}" dt="2022-02-28T10:19:36.048" v="30"/>
        <pc:sldMkLst>
          <pc:docMk/>
          <pc:sldMk cId="80655497" sldId="444"/>
        </pc:sldMkLst>
      </pc:sldChg>
      <pc:sldChg chg="modSp mod">
        <pc:chgData name="Hollink, Vera" userId="d6528aa8-57f8-4f7f-8002-560e631d30ba" providerId="ADAL" clId="{F6AEA969-7B9B-41E0-B3B3-37B8A9EC0F38}" dt="2022-02-28T10:20:05.732" v="42" actId="20577"/>
        <pc:sldMkLst>
          <pc:docMk/>
          <pc:sldMk cId="1965515936" sldId="445"/>
        </pc:sldMkLst>
      </pc:sldChg>
      <pc:sldChg chg="modSp mod addAnim delAnim">
        <pc:chgData name="Hollink, Vera" userId="d6528aa8-57f8-4f7f-8002-560e631d30ba" providerId="ADAL" clId="{F6AEA969-7B9B-41E0-B3B3-37B8A9EC0F38}" dt="2022-02-28T10:23:34.782" v="148" actId="20577"/>
        <pc:sldMkLst>
          <pc:docMk/>
          <pc:sldMk cId="344246352" sldId="446"/>
        </pc:sldMkLst>
      </pc:sldChg>
      <pc:sldChg chg="modSp mod">
        <pc:chgData name="Hollink, Vera" userId="d6528aa8-57f8-4f7f-8002-560e631d30ba" providerId="ADAL" clId="{F6AEA969-7B9B-41E0-B3B3-37B8A9EC0F38}" dt="2022-02-28T10:22:14.585" v="144" actId="14734"/>
        <pc:sldMkLst>
          <pc:docMk/>
          <pc:sldMk cId="3025815840" sldId="44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EF98F-C8C9-401E-B3B7-585C345B53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735EDD-A624-4A04-9348-486299364EEF}">
      <dgm:prSet/>
      <dgm:spPr/>
      <dgm:t>
        <a:bodyPr/>
        <a:lstStyle/>
        <a:p>
          <a:r>
            <a:rPr lang="en-US"/>
            <a:t>Dense network on bag-of-words</a:t>
          </a:r>
        </a:p>
      </dgm:t>
    </dgm:pt>
    <dgm:pt modelId="{9D9CE99E-E200-4424-A539-508CC1762020}" type="parTrans" cxnId="{B3756871-5795-429F-87F9-30FA0CBE3AA0}">
      <dgm:prSet/>
      <dgm:spPr/>
      <dgm:t>
        <a:bodyPr/>
        <a:lstStyle/>
        <a:p>
          <a:endParaRPr lang="en-US"/>
        </a:p>
      </dgm:t>
    </dgm:pt>
    <dgm:pt modelId="{730C118C-B201-4BEF-8A73-0E0ED5361D1D}" type="sibTrans" cxnId="{B3756871-5795-429F-87F9-30FA0CBE3AA0}">
      <dgm:prSet/>
      <dgm:spPr/>
      <dgm:t>
        <a:bodyPr/>
        <a:lstStyle/>
        <a:p>
          <a:endParaRPr lang="en-US"/>
        </a:p>
      </dgm:t>
    </dgm:pt>
    <dgm:pt modelId="{E41B3C28-F029-4AF1-9FBE-DFC0DB15857A}">
      <dgm:prSet/>
      <dgm:spPr/>
      <dgm:t>
        <a:bodyPr/>
        <a:lstStyle/>
        <a:p>
          <a:r>
            <a:rPr lang="en-US" dirty="0"/>
            <a:t>Simple classification: word order not very important</a:t>
          </a:r>
        </a:p>
      </dgm:t>
    </dgm:pt>
    <dgm:pt modelId="{56ACB821-6A65-4D84-AA60-BC9866F50BC1}" type="parTrans" cxnId="{500DCECF-F257-4B10-8CC6-6FFE59344A09}">
      <dgm:prSet/>
      <dgm:spPr/>
      <dgm:t>
        <a:bodyPr/>
        <a:lstStyle/>
        <a:p>
          <a:endParaRPr lang="en-US"/>
        </a:p>
      </dgm:t>
    </dgm:pt>
    <dgm:pt modelId="{4C996021-94ED-4483-B7FE-D10ACF10A221}" type="sibTrans" cxnId="{500DCECF-F257-4B10-8CC6-6FFE59344A09}">
      <dgm:prSet/>
      <dgm:spPr/>
      <dgm:t>
        <a:bodyPr/>
        <a:lstStyle/>
        <a:p>
          <a:endParaRPr lang="en-US"/>
        </a:p>
      </dgm:t>
    </dgm:pt>
    <dgm:pt modelId="{617AC7F0-C3B4-4650-B1F2-016C6E1172FF}">
      <dgm:prSet/>
      <dgm:spPr/>
      <dgm:t>
        <a:bodyPr/>
        <a:lstStyle/>
        <a:p>
          <a:r>
            <a:rPr lang="en-US"/>
            <a:t>RNN </a:t>
          </a:r>
        </a:p>
      </dgm:t>
    </dgm:pt>
    <dgm:pt modelId="{AC6C537F-0E32-42EB-A163-B71360B22710}" type="parTrans" cxnId="{5A532DFD-3512-4897-A00A-BB0D021B3EFB}">
      <dgm:prSet/>
      <dgm:spPr/>
      <dgm:t>
        <a:bodyPr/>
        <a:lstStyle/>
        <a:p>
          <a:endParaRPr lang="en-US"/>
        </a:p>
      </dgm:t>
    </dgm:pt>
    <dgm:pt modelId="{35A99D6E-B965-485C-A382-B842C993C449}" type="sibTrans" cxnId="{5A532DFD-3512-4897-A00A-BB0D021B3EFB}">
      <dgm:prSet/>
      <dgm:spPr/>
      <dgm:t>
        <a:bodyPr/>
        <a:lstStyle/>
        <a:p>
          <a:endParaRPr lang="en-US"/>
        </a:p>
      </dgm:t>
    </dgm:pt>
    <dgm:pt modelId="{74785A5C-EAAC-4D95-BB11-6E1D116C088B}">
      <dgm:prSet/>
      <dgm:spPr/>
      <dgm:t>
        <a:bodyPr/>
        <a:lstStyle/>
        <a:p>
          <a:r>
            <a:rPr lang="en-US"/>
            <a:t>Advanced classification</a:t>
          </a:r>
        </a:p>
      </dgm:t>
    </dgm:pt>
    <dgm:pt modelId="{42F9EBD6-6027-4555-A88B-9D683FE7075C}" type="parTrans" cxnId="{1D467EA1-40A0-4423-AD46-430A12960D02}">
      <dgm:prSet/>
      <dgm:spPr/>
      <dgm:t>
        <a:bodyPr/>
        <a:lstStyle/>
        <a:p>
          <a:endParaRPr lang="en-US"/>
        </a:p>
      </dgm:t>
    </dgm:pt>
    <dgm:pt modelId="{9478B445-36D0-49CF-91EB-AE55521AAACA}" type="sibTrans" cxnId="{1D467EA1-40A0-4423-AD46-430A12960D02}">
      <dgm:prSet/>
      <dgm:spPr/>
      <dgm:t>
        <a:bodyPr/>
        <a:lstStyle/>
        <a:p>
          <a:endParaRPr lang="en-US"/>
        </a:p>
      </dgm:t>
    </dgm:pt>
    <dgm:pt modelId="{0B9BFCBE-34E4-4B4E-9087-B3D356A1FEA5}">
      <dgm:prSet/>
      <dgm:spPr/>
      <dgm:t>
        <a:bodyPr/>
        <a:lstStyle/>
        <a:p>
          <a:r>
            <a:rPr lang="en-US"/>
            <a:t>Transformer</a:t>
          </a:r>
        </a:p>
      </dgm:t>
    </dgm:pt>
    <dgm:pt modelId="{ACAC04BA-2BC1-4322-9675-D7D15CE358BD}" type="parTrans" cxnId="{52DD3C01-2605-47D2-A8EF-E00545407931}">
      <dgm:prSet/>
      <dgm:spPr/>
      <dgm:t>
        <a:bodyPr/>
        <a:lstStyle/>
        <a:p>
          <a:endParaRPr lang="en-US"/>
        </a:p>
      </dgm:t>
    </dgm:pt>
    <dgm:pt modelId="{2CA0EF07-D183-4E10-9D5D-28C7C287CFEF}" type="sibTrans" cxnId="{52DD3C01-2605-47D2-A8EF-E00545407931}">
      <dgm:prSet/>
      <dgm:spPr/>
      <dgm:t>
        <a:bodyPr/>
        <a:lstStyle/>
        <a:p>
          <a:endParaRPr lang="en-US"/>
        </a:p>
      </dgm:t>
    </dgm:pt>
    <dgm:pt modelId="{A5C413B9-041F-4B8C-92CC-54E41BC9BC74}">
      <dgm:prSet/>
      <dgm:spPr/>
      <dgm:t>
        <a:bodyPr/>
        <a:lstStyle/>
        <a:p>
          <a:r>
            <a:rPr lang="en-US"/>
            <a:t>Advanced classification</a:t>
          </a:r>
        </a:p>
      </dgm:t>
    </dgm:pt>
    <dgm:pt modelId="{D3D00C08-DC2A-437D-8E06-D375D655512A}" type="parTrans" cxnId="{E67314BA-F480-4F1B-ABD0-750F00B4EBF5}">
      <dgm:prSet/>
      <dgm:spPr/>
      <dgm:t>
        <a:bodyPr/>
        <a:lstStyle/>
        <a:p>
          <a:endParaRPr lang="en-US"/>
        </a:p>
      </dgm:t>
    </dgm:pt>
    <dgm:pt modelId="{DC3B6858-852C-4CCB-8FBD-0C40D1E0D96F}" type="sibTrans" cxnId="{E67314BA-F480-4F1B-ABD0-750F00B4EBF5}">
      <dgm:prSet/>
      <dgm:spPr/>
      <dgm:t>
        <a:bodyPr/>
        <a:lstStyle/>
        <a:p>
          <a:endParaRPr lang="en-US"/>
        </a:p>
      </dgm:t>
    </dgm:pt>
    <dgm:pt modelId="{400ADD05-C488-4538-B99A-B484DB5BDAB0}">
      <dgm:prSet/>
      <dgm:spPr/>
      <dgm:t>
        <a:bodyPr/>
        <a:lstStyle/>
        <a:p>
          <a:r>
            <a:rPr lang="en-US"/>
            <a:t>Sequence-to-sequence learning</a:t>
          </a:r>
        </a:p>
      </dgm:t>
    </dgm:pt>
    <dgm:pt modelId="{AAA540E2-C678-448A-A528-C51254ED83E2}" type="parTrans" cxnId="{6BB7366F-BE27-4122-A7B9-B80DBDBEE6E5}">
      <dgm:prSet/>
      <dgm:spPr/>
      <dgm:t>
        <a:bodyPr/>
        <a:lstStyle/>
        <a:p>
          <a:endParaRPr lang="en-US"/>
        </a:p>
      </dgm:t>
    </dgm:pt>
    <dgm:pt modelId="{7C1A6158-E6C6-4361-9FF8-A6772AFC338E}" type="sibTrans" cxnId="{6BB7366F-BE27-4122-A7B9-B80DBDBEE6E5}">
      <dgm:prSet/>
      <dgm:spPr/>
      <dgm:t>
        <a:bodyPr/>
        <a:lstStyle/>
        <a:p>
          <a:endParaRPr lang="en-US"/>
        </a:p>
      </dgm:t>
    </dgm:pt>
    <dgm:pt modelId="{ADD06A74-2453-47B0-A02B-EE401DEB6166}" type="pres">
      <dgm:prSet presAssocID="{AAAEF98F-C8C9-401E-B3B7-585C345B5332}" presName="linear" presStyleCnt="0">
        <dgm:presLayoutVars>
          <dgm:dir/>
          <dgm:animLvl val="lvl"/>
          <dgm:resizeHandles val="exact"/>
        </dgm:presLayoutVars>
      </dgm:prSet>
      <dgm:spPr/>
    </dgm:pt>
    <dgm:pt modelId="{1098D8B2-72B4-4BE1-993F-A718066CC298}" type="pres">
      <dgm:prSet presAssocID="{95735EDD-A624-4A04-9348-486299364EEF}" presName="parentLin" presStyleCnt="0"/>
      <dgm:spPr/>
    </dgm:pt>
    <dgm:pt modelId="{D576CA8A-EB81-477C-A6E1-80BBEF8A83A2}" type="pres">
      <dgm:prSet presAssocID="{95735EDD-A624-4A04-9348-486299364EEF}" presName="parentLeftMargin" presStyleLbl="node1" presStyleIdx="0" presStyleCnt="3"/>
      <dgm:spPr/>
    </dgm:pt>
    <dgm:pt modelId="{AFA81102-2164-4643-A735-4B5587845682}" type="pres">
      <dgm:prSet presAssocID="{95735EDD-A624-4A04-9348-486299364E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51AC62-482D-484C-AC7B-E5E9F842EFA3}" type="pres">
      <dgm:prSet presAssocID="{95735EDD-A624-4A04-9348-486299364EEF}" presName="negativeSpace" presStyleCnt="0"/>
      <dgm:spPr/>
    </dgm:pt>
    <dgm:pt modelId="{54CD001B-710F-49FF-A5C2-53427876D9D3}" type="pres">
      <dgm:prSet presAssocID="{95735EDD-A624-4A04-9348-486299364EEF}" presName="childText" presStyleLbl="conFgAcc1" presStyleIdx="0" presStyleCnt="3">
        <dgm:presLayoutVars>
          <dgm:bulletEnabled val="1"/>
        </dgm:presLayoutVars>
      </dgm:prSet>
      <dgm:spPr/>
    </dgm:pt>
    <dgm:pt modelId="{87F0757D-B92B-4A3A-9E87-D07798C1396B}" type="pres">
      <dgm:prSet presAssocID="{730C118C-B201-4BEF-8A73-0E0ED5361D1D}" presName="spaceBetweenRectangles" presStyleCnt="0"/>
      <dgm:spPr/>
    </dgm:pt>
    <dgm:pt modelId="{323490B1-37B4-4A45-A417-01E12B71D420}" type="pres">
      <dgm:prSet presAssocID="{617AC7F0-C3B4-4650-B1F2-016C6E1172FF}" presName="parentLin" presStyleCnt="0"/>
      <dgm:spPr/>
    </dgm:pt>
    <dgm:pt modelId="{C0CE0084-ECA6-42BA-9449-6420136D3F70}" type="pres">
      <dgm:prSet presAssocID="{617AC7F0-C3B4-4650-B1F2-016C6E1172FF}" presName="parentLeftMargin" presStyleLbl="node1" presStyleIdx="0" presStyleCnt="3"/>
      <dgm:spPr/>
    </dgm:pt>
    <dgm:pt modelId="{BE2BCF8C-274F-4B06-A6DC-0CEB0049D909}" type="pres">
      <dgm:prSet presAssocID="{617AC7F0-C3B4-4650-B1F2-016C6E1172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10D4CA-B7ED-4FD0-BF00-D0CA066AFC4E}" type="pres">
      <dgm:prSet presAssocID="{617AC7F0-C3B4-4650-B1F2-016C6E1172FF}" presName="negativeSpace" presStyleCnt="0"/>
      <dgm:spPr/>
    </dgm:pt>
    <dgm:pt modelId="{4C077F98-0C3E-41AD-AF4E-C30908039A9C}" type="pres">
      <dgm:prSet presAssocID="{617AC7F0-C3B4-4650-B1F2-016C6E1172FF}" presName="childText" presStyleLbl="conFgAcc1" presStyleIdx="1" presStyleCnt="3">
        <dgm:presLayoutVars>
          <dgm:bulletEnabled val="1"/>
        </dgm:presLayoutVars>
      </dgm:prSet>
      <dgm:spPr/>
    </dgm:pt>
    <dgm:pt modelId="{9DB4B22C-B5A1-458E-93C7-2C2CC73BBA6D}" type="pres">
      <dgm:prSet presAssocID="{35A99D6E-B965-485C-A382-B842C993C449}" presName="spaceBetweenRectangles" presStyleCnt="0"/>
      <dgm:spPr/>
    </dgm:pt>
    <dgm:pt modelId="{CB4A92B2-3743-46B1-B1F2-8A3C608F19B0}" type="pres">
      <dgm:prSet presAssocID="{0B9BFCBE-34E4-4B4E-9087-B3D356A1FEA5}" presName="parentLin" presStyleCnt="0"/>
      <dgm:spPr/>
    </dgm:pt>
    <dgm:pt modelId="{D13180AD-4388-4DB8-937E-911C1B9E454E}" type="pres">
      <dgm:prSet presAssocID="{0B9BFCBE-34E4-4B4E-9087-B3D356A1FEA5}" presName="parentLeftMargin" presStyleLbl="node1" presStyleIdx="1" presStyleCnt="3"/>
      <dgm:spPr/>
    </dgm:pt>
    <dgm:pt modelId="{51EB0D53-BB0D-4BCF-A666-CA50CA684F1F}" type="pres">
      <dgm:prSet presAssocID="{0B9BFCBE-34E4-4B4E-9087-B3D356A1FEA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7635E3-4771-4E7B-8217-5A750700C4B7}" type="pres">
      <dgm:prSet presAssocID="{0B9BFCBE-34E4-4B4E-9087-B3D356A1FEA5}" presName="negativeSpace" presStyleCnt="0"/>
      <dgm:spPr/>
    </dgm:pt>
    <dgm:pt modelId="{B51784C4-804A-43FA-94C0-BEFBDADD84EF}" type="pres">
      <dgm:prSet presAssocID="{0B9BFCBE-34E4-4B4E-9087-B3D356A1FEA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DD3C01-2605-47D2-A8EF-E00545407931}" srcId="{AAAEF98F-C8C9-401E-B3B7-585C345B5332}" destId="{0B9BFCBE-34E4-4B4E-9087-B3D356A1FEA5}" srcOrd="2" destOrd="0" parTransId="{ACAC04BA-2BC1-4322-9675-D7D15CE358BD}" sibTransId="{2CA0EF07-D183-4E10-9D5D-28C7C287CFEF}"/>
    <dgm:cxn modelId="{5BBAD348-7B5D-4666-B68A-1377C002264D}" type="presOf" srcId="{74785A5C-EAAC-4D95-BB11-6E1D116C088B}" destId="{4C077F98-0C3E-41AD-AF4E-C30908039A9C}" srcOrd="0" destOrd="0" presId="urn:microsoft.com/office/officeart/2005/8/layout/list1"/>
    <dgm:cxn modelId="{0637856C-E091-4CB9-AD40-DCF24032225B}" type="presOf" srcId="{400ADD05-C488-4538-B99A-B484DB5BDAB0}" destId="{B51784C4-804A-43FA-94C0-BEFBDADD84EF}" srcOrd="0" destOrd="1" presId="urn:microsoft.com/office/officeart/2005/8/layout/list1"/>
    <dgm:cxn modelId="{6BB7366F-BE27-4122-A7B9-B80DBDBEE6E5}" srcId="{0B9BFCBE-34E4-4B4E-9087-B3D356A1FEA5}" destId="{400ADD05-C488-4538-B99A-B484DB5BDAB0}" srcOrd="1" destOrd="0" parTransId="{AAA540E2-C678-448A-A528-C51254ED83E2}" sibTransId="{7C1A6158-E6C6-4361-9FF8-A6772AFC338E}"/>
    <dgm:cxn modelId="{B3756871-5795-429F-87F9-30FA0CBE3AA0}" srcId="{AAAEF98F-C8C9-401E-B3B7-585C345B5332}" destId="{95735EDD-A624-4A04-9348-486299364EEF}" srcOrd="0" destOrd="0" parTransId="{9D9CE99E-E200-4424-A539-508CC1762020}" sibTransId="{730C118C-B201-4BEF-8A73-0E0ED5361D1D}"/>
    <dgm:cxn modelId="{20AFFA58-F174-4D57-B443-E017E2B23A5B}" type="presOf" srcId="{A5C413B9-041F-4B8C-92CC-54E41BC9BC74}" destId="{B51784C4-804A-43FA-94C0-BEFBDADD84EF}" srcOrd="0" destOrd="0" presId="urn:microsoft.com/office/officeart/2005/8/layout/list1"/>
    <dgm:cxn modelId="{D966F98E-2BB1-499F-84BC-264DF28EC06D}" type="presOf" srcId="{AAAEF98F-C8C9-401E-B3B7-585C345B5332}" destId="{ADD06A74-2453-47B0-A02B-EE401DEB6166}" srcOrd="0" destOrd="0" presId="urn:microsoft.com/office/officeart/2005/8/layout/list1"/>
    <dgm:cxn modelId="{02A53295-AB48-42D6-9D99-6BAB001A7FBC}" type="presOf" srcId="{617AC7F0-C3B4-4650-B1F2-016C6E1172FF}" destId="{C0CE0084-ECA6-42BA-9449-6420136D3F70}" srcOrd="0" destOrd="0" presId="urn:microsoft.com/office/officeart/2005/8/layout/list1"/>
    <dgm:cxn modelId="{1D467EA1-40A0-4423-AD46-430A12960D02}" srcId="{617AC7F0-C3B4-4650-B1F2-016C6E1172FF}" destId="{74785A5C-EAAC-4D95-BB11-6E1D116C088B}" srcOrd="0" destOrd="0" parTransId="{42F9EBD6-6027-4555-A88B-9D683FE7075C}" sibTransId="{9478B445-36D0-49CF-91EB-AE55521AAACA}"/>
    <dgm:cxn modelId="{328A91A9-301A-4786-A1E5-70E1C0381358}" type="presOf" srcId="{617AC7F0-C3B4-4650-B1F2-016C6E1172FF}" destId="{BE2BCF8C-274F-4B06-A6DC-0CEB0049D909}" srcOrd="1" destOrd="0" presId="urn:microsoft.com/office/officeart/2005/8/layout/list1"/>
    <dgm:cxn modelId="{824E08AC-2E27-4AE9-AFAD-4E2EA5AE2F53}" type="presOf" srcId="{95735EDD-A624-4A04-9348-486299364EEF}" destId="{AFA81102-2164-4643-A735-4B5587845682}" srcOrd="1" destOrd="0" presId="urn:microsoft.com/office/officeart/2005/8/layout/list1"/>
    <dgm:cxn modelId="{E67314BA-F480-4F1B-ABD0-750F00B4EBF5}" srcId="{0B9BFCBE-34E4-4B4E-9087-B3D356A1FEA5}" destId="{A5C413B9-041F-4B8C-92CC-54E41BC9BC74}" srcOrd="0" destOrd="0" parTransId="{D3D00C08-DC2A-437D-8E06-D375D655512A}" sibTransId="{DC3B6858-852C-4CCB-8FBD-0C40D1E0D96F}"/>
    <dgm:cxn modelId="{500DCECF-F257-4B10-8CC6-6FFE59344A09}" srcId="{95735EDD-A624-4A04-9348-486299364EEF}" destId="{E41B3C28-F029-4AF1-9FBE-DFC0DB15857A}" srcOrd="0" destOrd="0" parTransId="{56ACB821-6A65-4D84-AA60-BC9866F50BC1}" sibTransId="{4C996021-94ED-4483-B7FE-D10ACF10A221}"/>
    <dgm:cxn modelId="{B0E2A5D8-0691-450C-ACF8-05A4E75E8395}" type="presOf" srcId="{95735EDD-A624-4A04-9348-486299364EEF}" destId="{D576CA8A-EB81-477C-A6E1-80BBEF8A83A2}" srcOrd="0" destOrd="0" presId="urn:microsoft.com/office/officeart/2005/8/layout/list1"/>
    <dgm:cxn modelId="{1A4CA5F1-4A61-4F16-A48F-1D22C374850A}" type="presOf" srcId="{0B9BFCBE-34E4-4B4E-9087-B3D356A1FEA5}" destId="{51EB0D53-BB0D-4BCF-A666-CA50CA684F1F}" srcOrd="1" destOrd="0" presId="urn:microsoft.com/office/officeart/2005/8/layout/list1"/>
    <dgm:cxn modelId="{7777EEF3-0C4F-439C-96B6-B52CB94A5323}" type="presOf" srcId="{0B9BFCBE-34E4-4B4E-9087-B3D356A1FEA5}" destId="{D13180AD-4388-4DB8-937E-911C1B9E454E}" srcOrd="0" destOrd="0" presId="urn:microsoft.com/office/officeart/2005/8/layout/list1"/>
    <dgm:cxn modelId="{7C5AEDFA-B26F-4A6C-9D95-8AC1DBE26064}" type="presOf" srcId="{E41B3C28-F029-4AF1-9FBE-DFC0DB15857A}" destId="{54CD001B-710F-49FF-A5C2-53427876D9D3}" srcOrd="0" destOrd="0" presId="urn:microsoft.com/office/officeart/2005/8/layout/list1"/>
    <dgm:cxn modelId="{5A532DFD-3512-4897-A00A-BB0D021B3EFB}" srcId="{AAAEF98F-C8C9-401E-B3B7-585C345B5332}" destId="{617AC7F0-C3B4-4650-B1F2-016C6E1172FF}" srcOrd="1" destOrd="0" parTransId="{AC6C537F-0E32-42EB-A163-B71360B22710}" sibTransId="{35A99D6E-B965-485C-A382-B842C993C449}"/>
    <dgm:cxn modelId="{458D0AA4-1D01-4FA6-AE2D-0BD60C136234}" type="presParOf" srcId="{ADD06A74-2453-47B0-A02B-EE401DEB6166}" destId="{1098D8B2-72B4-4BE1-993F-A718066CC298}" srcOrd="0" destOrd="0" presId="urn:microsoft.com/office/officeart/2005/8/layout/list1"/>
    <dgm:cxn modelId="{0A2AD485-A237-418B-A69F-A70EF7E99745}" type="presParOf" srcId="{1098D8B2-72B4-4BE1-993F-A718066CC298}" destId="{D576CA8A-EB81-477C-A6E1-80BBEF8A83A2}" srcOrd="0" destOrd="0" presId="urn:microsoft.com/office/officeart/2005/8/layout/list1"/>
    <dgm:cxn modelId="{41E82D10-D90D-4B63-827D-7625738DF758}" type="presParOf" srcId="{1098D8B2-72B4-4BE1-993F-A718066CC298}" destId="{AFA81102-2164-4643-A735-4B5587845682}" srcOrd="1" destOrd="0" presId="urn:microsoft.com/office/officeart/2005/8/layout/list1"/>
    <dgm:cxn modelId="{8720954F-E3ED-442C-B7DF-54E6891632C8}" type="presParOf" srcId="{ADD06A74-2453-47B0-A02B-EE401DEB6166}" destId="{D851AC62-482D-484C-AC7B-E5E9F842EFA3}" srcOrd="1" destOrd="0" presId="urn:microsoft.com/office/officeart/2005/8/layout/list1"/>
    <dgm:cxn modelId="{BD02ADB1-A7C8-4565-9257-EF86CF21B698}" type="presParOf" srcId="{ADD06A74-2453-47B0-A02B-EE401DEB6166}" destId="{54CD001B-710F-49FF-A5C2-53427876D9D3}" srcOrd="2" destOrd="0" presId="urn:microsoft.com/office/officeart/2005/8/layout/list1"/>
    <dgm:cxn modelId="{2A219755-DCBD-47DF-9540-CA9140E729A8}" type="presParOf" srcId="{ADD06A74-2453-47B0-A02B-EE401DEB6166}" destId="{87F0757D-B92B-4A3A-9E87-D07798C1396B}" srcOrd="3" destOrd="0" presId="urn:microsoft.com/office/officeart/2005/8/layout/list1"/>
    <dgm:cxn modelId="{7D6DA482-89B1-402C-97E7-7C56D8C02A8C}" type="presParOf" srcId="{ADD06A74-2453-47B0-A02B-EE401DEB6166}" destId="{323490B1-37B4-4A45-A417-01E12B71D420}" srcOrd="4" destOrd="0" presId="urn:microsoft.com/office/officeart/2005/8/layout/list1"/>
    <dgm:cxn modelId="{3E8F7B8B-ABA4-41E9-BC5D-13DECD5B3696}" type="presParOf" srcId="{323490B1-37B4-4A45-A417-01E12B71D420}" destId="{C0CE0084-ECA6-42BA-9449-6420136D3F70}" srcOrd="0" destOrd="0" presId="urn:microsoft.com/office/officeart/2005/8/layout/list1"/>
    <dgm:cxn modelId="{3F74E72F-2729-4D36-A95E-8952578F526A}" type="presParOf" srcId="{323490B1-37B4-4A45-A417-01E12B71D420}" destId="{BE2BCF8C-274F-4B06-A6DC-0CEB0049D909}" srcOrd="1" destOrd="0" presId="urn:microsoft.com/office/officeart/2005/8/layout/list1"/>
    <dgm:cxn modelId="{B1E74800-F227-4D67-BBD6-AF23A1F5A359}" type="presParOf" srcId="{ADD06A74-2453-47B0-A02B-EE401DEB6166}" destId="{1C10D4CA-B7ED-4FD0-BF00-D0CA066AFC4E}" srcOrd="5" destOrd="0" presId="urn:microsoft.com/office/officeart/2005/8/layout/list1"/>
    <dgm:cxn modelId="{D108EFE1-1CC8-4C1B-AB3B-92E1455A4484}" type="presParOf" srcId="{ADD06A74-2453-47B0-A02B-EE401DEB6166}" destId="{4C077F98-0C3E-41AD-AF4E-C30908039A9C}" srcOrd="6" destOrd="0" presId="urn:microsoft.com/office/officeart/2005/8/layout/list1"/>
    <dgm:cxn modelId="{26978A17-AA0F-47E4-BE89-0377A93B3D21}" type="presParOf" srcId="{ADD06A74-2453-47B0-A02B-EE401DEB6166}" destId="{9DB4B22C-B5A1-458E-93C7-2C2CC73BBA6D}" srcOrd="7" destOrd="0" presId="urn:microsoft.com/office/officeart/2005/8/layout/list1"/>
    <dgm:cxn modelId="{FB26A5FA-433E-461B-90FA-ED4121BAE6D4}" type="presParOf" srcId="{ADD06A74-2453-47B0-A02B-EE401DEB6166}" destId="{CB4A92B2-3743-46B1-B1F2-8A3C608F19B0}" srcOrd="8" destOrd="0" presId="urn:microsoft.com/office/officeart/2005/8/layout/list1"/>
    <dgm:cxn modelId="{516C3A46-6B60-47C1-B9F6-BF1FA7F37F40}" type="presParOf" srcId="{CB4A92B2-3743-46B1-B1F2-8A3C608F19B0}" destId="{D13180AD-4388-4DB8-937E-911C1B9E454E}" srcOrd="0" destOrd="0" presId="urn:microsoft.com/office/officeart/2005/8/layout/list1"/>
    <dgm:cxn modelId="{785B7C46-31C7-4F90-BF62-952E99DDA68F}" type="presParOf" srcId="{CB4A92B2-3743-46B1-B1F2-8A3C608F19B0}" destId="{51EB0D53-BB0D-4BCF-A666-CA50CA684F1F}" srcOrd="1" destOrd="0" presId="urn:microsoft.com/office/officeart/2005/8/layout/list1"/>
    <dgm:cxn modelId="{427C6F9F-1FA2-4D19-B34D-49D6A1F3DABF}" type="presParOf" srcId="{ADD06A74-2453-47B0-A02B-EE401DEB6166}" destId="{107635E3-4771-4E7B-8217-5A750700C4B7}" srcOrd="9" destOrd="0" presId="urn:microsoft.com/office/officeart/2005/8/layout/list1"/>
    <dgm:cxn modelId="{CB934EEF-5526-4B8D-A971-7D94AC745491}" type="presParOf" srcId="{ADD06A74-2453-47B0-A02B-EE401DEB6166}" destId="{B51784C4-804A-43FA-94C0-BEFBDADD84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D001B-710F-49FF-A5C2-53427876D9D3}">
      <dsp:nvSpPr>
        <dsp:cNvPr id="0" name=""/>
        <dsp:cNvSpPr/>
      </dsp:nvSpPr>
      <dsp:spPr>
        <a:xfrm>
          <a:off x="0" y="390524"/>
          <a:ext cx="7445375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844" tIns="416560" rIns="5778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Simple classification: word order not very important</a:t>
          </a:r>
        </a:p>
      </dsp:txBody>
      <dsp:txXfrm>
        <a:off x="0" y="390524"/>
        <a:ext cx="7445375" cy="834750"/>
      </dsp:txXfrm>
    </dsp:sp>
    <dsp:sp modelId="{AFA81102-2164-4643-A735-4B5587845682}">
      <dsp:nvSpPr>
        <dsp:cNvPr id="0" name=""/>
        <dsp:cNvSpPr/>
      </dsp:nvSpPr>
      <dsp:spPr>
        <a:xfrm>
          <a:off x="372268" y="95324"/>
          <a:ext cx="521176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92" tIns="0" rIns="196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Dense network on bag-of-words</a:t>
          </a:r>
        </a:p>
      </dsp:txBody>
      <dsp:txXfrm>
        <a:off x="401089" y="124145"/>
        <a:ext cx="5154120" cy="532758"/>
      </dsp:txXfrm>
    </dsp:sp>
    <dsp:sp modelId="{4C077F98-0C3E-41AD-AF4E-C30908039A9C}">
      <dsp:nvSpPr>
        <dsp:cNvPr id="0" name=""/>
        <dsp:cNvSpPr/>
      </dsp:nvSpPr>
      <dsp:spPr>
        <a:xfrm>
          <a:off x="0" y="1628474"/>
          <a:ext cx="7445375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844" tIns="416560" rIns="5778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Advanced classification</a:t>
          </a:r>
        </a:p>
      </dsp:txBody>
      <dsp:txXfrm>
        <a:off x="0" y="1628474"/>
        <a:ext cx="7445375" cy="834750"/>
      </dsp:txXfrm>
    </dsp:sp>
    <dsp:sp modelId="{BE2BCF8C-274F-4B06-A6DC-0CEB0049D909}">
      <dsp:nvSpPr>
        <dsp:cNvPr id="0" name=""/>
        <dsp:cNvSpPr/>
      </dsp:nvSpPr>
      <dsp:spPr>
        <a:xfrm>
          <a:off x="372268" y="1333274"/>
          <a:ext cx="521176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92" tIns="0" rIns="196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RNN </a:t>
          </a:r>
        </a:p>
      </dsp:txBody>
      <dsp:txXfrm>
        <a:off x="401089" y="1362095"/>
        <a:ext cx="5154120" cy="532758"/>
      </dsp:txXfrm>
    </dsp:sp>
    <dsp:sp modelId="{B51784C4-804A-43FA-94C0-BEFBDADD84EF}">
      <dsp:nvSpPr>
        <dsp:cNvPr id="0" name=""/>
        <dsp:cNvSpPr/>
      </dsp:nvSpPr>
      <dsp:spPr>
        <a:xfrm>
          <a:off x="0" y="2866425"/>
          <a:ext cx="744537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844" tIns="416560" rIns="5778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Advanced classification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Sequence-to-sequence learning</a:t>
          </a:r>
        </a:p>
      </dsp:txBody>
      <dsp:txXfrm>
        <a:off x="0" y="2866425"/>
        <a:ext cx="7445375" cy="1134000"/>
      </dsp:txXfrm>
    </dsp:sp>
    <dsp:sp modelId="{51EB0D53-BB0D-4BCF-A666-CA50CA684F1F}">
      <dsp:nvSpPr>
        <dsp:cNvPr id="0" name=""/>
        <dsp:cNvSpPr/>
      </dsp:nvSpPr>
      <dsp:spPr>
        <a:xfrm>
          <a:off x="372268" y="2571224"/>
          <a:ext cx="521176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92" tIns="0" rIns="196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Transformer</a:t>
          </a:r>
        </a:p>
      </dsp:txBody>
      <dsp:txXfrm>
        <a:off x="401089" y="2600045"/>
        <a:ext cx="515412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9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attention_output_2 = self.attention_2(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query=attention_output_1,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value=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encoder_outputs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key=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encoder_outputs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</a:t>
            </a:r>
          </a:p>
          <a:p>
            <a:pPr algn="l"/>
            <a:endParaRPr lang="en-US" sz="1800" b="0" i="0" u="none" strike="noStrike" baseline="0" dirty="0">
              <a:solidFill>
                <a:srgbClr val="262626"/>
              </a:solidFill>
              <a:latin typeface="Courier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1A1A1A"/>
                </a:solidFill>
                <a:latin typeface="Courier"/>
              </a:rPr>
              <a:t>outputs = sum(</a:t>
            </a:r>
            <a:r>
              <a:rPr lang="pt-BR" sz="1800" b="1" i="0" u="none" strike="noStrike" baseline="0" dirty="0">
                <a:solidFill>
                  <a:srgbClr val="1A1A1A"/>
                </a:solidFill>
                <a:latin typeface="Courier-Bold"/>
              </a:rPr>
              <a:t>v a l u e s </a:t>
            </a:r>
            <a:r>
              <a:rPr lang="pt-BR" sz="1800" b="0" i="0" u="none" strike="noStrike" baseline="0" dirty="0">
                <a:solidFill>
                  <a:srgbClr val="1A1A1A"/>
                </a:solidFill>
                <a:latin typeface="Courier"/>
              </a:rPr>
              <a:t>* p a i r w i s e s c o r e s (</a:t>
            </a:r>
            <a:r>
              <a:rPr lang="pt-BR" sz="1800" b="1" i="0" u="none" strike="noStrike" baseline="0" dirty="0">
                <a:solidFill>
                  <a:srgbClr val="1A1A1A"/>
                </a:solidFill>
                <a:latin typeface="Courier-Bold"/>
              </a:rPr>
              <a:t>q u e r y </a:t>
            </a:r>
            <a:r>
              <a:rPr lang="pt-BR" sz="1800" b="0" i="0" u="none" strike="noStrike" baseline="0" dirty="0">
                <a:solidFill>
                  <a:srgbClr val="1A1A1A"/>
                </a:solidFill>
                <a:latin typeface="Courier"/>
              </a:rPr>
              <a:t>, </a:t>
            </a:r>
            <a:r>
              <a:rPr lang="pt-BR" sz="1800" b="1" i="0" u="none" strike="noStrike" baseline="0" dirty="0">
                <a:solidFill>
                  <a:srgbClr val="1A1A1A"/>
                </a:solidFill>
                <a:latin typeface="Courier-Bold"/>
              </a:rPr>
              <a:t>k e y s </a:t>
            </a:r>
            <a:r>
              <a:rPr lang="pt-BR" sz="1800" b="0" i="0" u="none" strike="noStrike" baseline="0" dirty="0">
                <a:solidFill>
                  <a:srgbClr val="1A1A1A"/>
                </a:solidFill>
                <a:latin typeface="Courier"/>
              </a:rPr>
              <a:t>))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0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 is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0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dot product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 of 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otherword</a:t>
            </a:r>
            <a:r>
              <a:rPr lang="nl-NL" dirty="0"/>
              <a:t> (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word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01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5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dot product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 of 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otherword</a:t>
            </a:r>
            <a:r>
              <a:rPr lang="nl-NL" dirty="0"/>
              <a:t> (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word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dot product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 of 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otherword</a:t>
            </a:r>
            <a:r>
              <a:rPr lang="nl-NL" dirty="0"/>
              <a:t> (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word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0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  <a:endParaRPr lang="en-US" dirty="0">
              <a:latin typeface="Arial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noProof="0" dirty="0"/>
              <a:t>Transformers</a:t>
            </a:r>
          </a:p>
          <a:p>
            <a:r>
              <a:rPr lang="en-US" sz="1600" dirty="0"/>
              <a:t>Chapter 11.4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4453344" cy="4186238"/>
          </a:xfrm>
        </p:spPr>
        <p:txBody>
          <a:bodyPr>
            <a:normAutofit/>
          </a:bodyPr>
          <a:lstStyle/>
          <a:p>
            <a:pPr marL="457200" lvl="1" indent="-457200"/>
            <a:r>
              <a:rPr lang="en-US" sz="2000" dirty="0">
                <a:latin typeface="Arial (Body)" charset="0"/>
                <a:sym typeface="Wingdings" panose="05000000000000000000" pitchFamily="2" charset="2"/>
              </a:rPr>
              <a:t>Multiple attention heads (embeddings)</a:t>
            </a:r>
          </a:p>
          <a:p>
            <a:pPr marL="457200" lvl="1" indent="-457200"/>
            <a:r>
              <a:rPr lang="en-US" sz="2000" dirty="0">
                <a:latin typeface="Arial (Body)" charset="0"/>
                <a:sym typeface="Wingdings" panose="05000000000000000000" pitchFamily="2" charset="2"/>
              </a:rPr>
              <a:t>Concatenate output </a:t>
            </a:r>
            <a:r>
              <a:rPr lang="en-US" dirty="0">
                <a:latin typeface="Arial (Body)" charset="0"/>
                <a:sym typeface="Wingdings" panose="05000000000000000000" pitchFamily="2" charset="2"/>
              </a:rPr>
              <a:t>of heads</a:t>
            </a:r>
            <a:endParaRPr lang="en-US" sz="2000" dirty="0">
              <a:latin typeface="Arial (Body)" charset="0"/>
              <a:sym typeface="Wingdings" panose="05000000000000000000" pitchFamily="2" charset="2"/>
            </a:endParaRPr>
          </a:p>
          <a:p>
            <a:pPr marL="457200" lvl="1" indent="-457200"/>
            <a:r>
              <a:rPr lang="en-US" sz="2000" dirty="0">
                <a:latin typeface="Arial (Body)" charset="0"/>
                <a:sym typeface="Wingdings" panose="05000000000000000000" pitchFamily="2" charset="2"/>
              </a:rPr>
              <a:t>Dense network</a:t>
            </a:r>
          </a:p>
          <a:p>
            <a:pPr marL="457200" lvl="1" indent="-457200"/>
            <a:r>
              <a:rPr lang="en-US" sz="2000" dirty="0">
                <a:latin typeface="Arial (Body)" charset="0"/>
                <a:sym typeface="Wingdings" panose="05000000000000000000" pitchFamily="2" charset="2"/>
              </a:rPr>
              <a:t>Residual connection to keep output attention heads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Normalization (scaling)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5122" name="Picture 2" descr="transformer encoder">
            <a:extLst>
              <a:ext uri="{FF2B5EF4-FFF2-40B4-BE49-F238E27FC236}">
                <a16:creationId xmlns:a16="http://schemas.microsoft.com/office/drawing/2014/main" id="{78C58E96-C0E0-4211-8900-6A832747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900" y="1288209"/>
            <a:ext cx="3295700" cy="493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00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word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4309328" cy="4186238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000" dirty="0">
                <a:latin typeface="Arial (Body)" charset="0"/>
                <a:sym typeface="Wingdings" panose="05000000000000000000" pitchFamily="2" charset="2"/>
              </a:rPr>
              <a:t>Is word order used?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Input sequence is processed as a whole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dirty="0">
              <a:latin typeface="Arial (Body)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Solution: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Positional embeddings</a:t>
            </a: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5122" name="Picture 2" descr="transformer encoder">
            <a:extLst>
              <a:ext uri="{FF2B5EF4-FFF2-40B4-BE49-F238E27FC236}">
                <a16:creationId xmlns:a16="http://schemas.microsoft.com/office/drawing/2014/main" id="{78C58E96-C0E0-4211-8900-6A8327477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"/>
          <a:stretch/>
        </p:blipFill>
        <p:spPr bwMode="auto">
          <a:xfrm>
            <a:off x="5796136" y="1288209"/>
            <a:ext cx="3063464" cy="493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embeddings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4350" y="2030412"/>
            <a:ext cx="7892146" cy="4186238"/>
          </a:xfrm>
        </p:spPr>
        <p:txBody>
          <a:bodyPr>
            <a:normAutofit fontScale="25000" lnSpcReduction="20000"/>
          </a:bodyPr>
          <a:lstStyle/>
          <a:p>
            <a:pPr lvl="1" indent="0">
              <a:buNone/>
            </a:pPr>
            <a:r>
              <a:rPr lang="en-US" sz="8000" dirty="0">
                <a:sym typeface="Wingdings" panose="05000000000000000000" pitchFamily="2" charset="2"/>
              </a:rPr>
              <a:t>Encode positions of words</a:t>
            </a:r>
          </a:p>
          <a:p>
            <a:pPr lvl="1" indent="0">
              <a:buNone/>
            </a:pPr>
            <a:r>
              <a:rPr lang="en-US" sz="8000" dirty="0">
                <a:sym typeface="Wingdings" panose="05000000000000000000" pitchFamily="2" charset="2"/>
              </a:rPr>
              <a:t>Words: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[the, mouse, loves, apples]</a:t>
            </a:r>
          </a:p>
          <a:p>
            <a:pPr lvl="1" indent="0">
              <a:buNone/>
            </a:pPr>
            <a:r>
              <a:rPr lang="en-US" sz="8000" dirty="0">
                <a:sym typeface="Wingdings" panose="05000000000000000000" pitchFamily="2" charset="2"/>
              </a:rPr>
              <a:t>Positions:	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	  0     1      2       3</a:t>
            </a:r>
          </a:p>
          <a:p>
            <a:pPr lvl="1" indent="0">
              <a:buNone/>
            </a:pP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n-US" sz="8000" b="1" dirty="0">
                <a:latin typeface="Arial (Body)" charset="0"/>
              </a:rPr>
              <a:t>1. fixed encodings</a:t>
            </a:r>
          </a:p>
          <a:p>
            <a:pPr lvl="1" indent="0">
              <a:buNone/>
            </a:pP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embedded_positions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f(positions)</a:t>
            </a:r>
          </a:p>
          <a:p>
            <a:pPr marL="914400" lvl="1" indent="-914400"/>
            <a:endParaRPr lang="en-US" sz="8000" dirty="0">
              <a:latin typeface="Arial (Body)" charset="0"/>
            </a:endParaRPr>
          </a:p>
          <a:p>
            <a:pPr lvl="1" indent="0">
              <a:buNone/>
            </a:pPr>
            <a:r>
              <a:rPr lang="en-US" sz="8000" b="1" dirty="0">
                <a:latin typeface="Arial (Body)" charset="0"/>
              </a:rPr>
              <a:t>2. Learn embedding</a:t>
            </a:r>
          </a:p>
          <a:p>
            <a:pPr lvl="1" indent="0">
              <a:buNone/>
            </a:pP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embedded_positions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layers.Embedding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(positions)</a:t>
            </a:r>
          </a:p>
          <a:p>
            <a:pPr lvl="1" indent="0">
              <a:buNone/>
            </a:pP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8000" b="1" dirty="0"/>
              <a:t>Input for encoder: </a:t>
            </a:r>
            <a:br>
              <a:rPr lang="en-US" sz="8000" dirty="0"/>
            </a:b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sentence_embedding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embedded_tokens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b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embedded_positions</a:t>
            </a:r>
            <a:br>
              <a:rPr lang="en-US" sz="6200" dirty="0">
                <a:latin typeface="Arial (Body)" charset="0"/>
              </a:rPr>
            </a:br>
            <a:endParaRPr lang="en-US" sz="6200" dirty="0">
              <a:latin typeface="Arial (Body)" charset="0"/>
            </a:endParaRPr>
          </a:p>
          <a:p>
            <a:pPr lvl="2" indent="0">
              <a:buNone/>
            </a:pPr>
            <a:endParaRPr lang="en-US" sz="4000" dirty="0">
              <a:latin typeface="+mn-lt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900" dirty="0">
              <a:latin typeface="Arial (Body)" charset="0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967A1AB6-60F8-A30E-D65A-F1E5D8CFC960}"/>
              </a:ext>
            </a:extLst>
          </p:cNvPr>
          <p:cNvSpPr/>
          <p:nvPr/>
        </p:nvSpPr>
        <p:spPr>
          <a:xfrm>
            <a:off x="6603749" y="3140968"/>
            <a:ext cx="2256089" cy="864096"/>
          </a:xfrm>
          <a:prstGeom prst="borderCallout1">
            <a:avLst>
              <a:gd name="adj1" fmla="val 67457"/>
              <a:gd name="adj2" fmla="val -912"/>
              <a:gd name="adj3" fmla="val 81240"/>
              <a:gd name="adj4" fmla="val -7268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Outputs a matrix: </a:t>
            </a:r>
            <a:r>
              <a:rPr lang="en-US" dirty="0" err="1">
                <a:solidFill>
                  <a:schemeClr val="bg1"/>
                </a:solidFill>
              </a:rPr>
              <a:t>sequence_length</a:t>
            </a:r>
            <a:r>
              <a:rPr lang="en-US" dirty="0">
                <a:solidFill>
                  <a:schemeClr val="bg1"/>
                </a:solidFill>
              </a:rPr>
              <a:t> x </a:t>
            </a:r>
            <a:r>
              <a:rPr lang="en-US" dirty="0" err="1">
                <a:solidFill>
                  <a:schemeClr val="bg1"/>
                </a:solidFill>
              </a:rPr>
              <a:t>embed_dim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 with positional embedding for text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608" y="2030412"/>
            <a:ext cx="7815992" cy="4186238"/>
          </a:xfrm>
        </p:spPr>
        <p:txBody>
          <a:bodyPr>
            <a:normAutofit fontScale="77500" lnSpcReduction="20000"/>
          </a:bodyPr>
          <a:lstStyle/>
          <a:p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 = </a:t>
            </a:r>
            <a:r>
              <a:rPr lang="en-US" sz="2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keras.Input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(shape=(None,), </a:t>
            </a:r>
            <a:r>
              <a:rPr lang="en-US" sz="2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="int64")</a:t>
            </a:r>
          </a:p>
          <a:p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PositionalEmbedding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sequence_length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embed_dim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)(inputs)</a:t>
            </a:r>
          </a:p>
          <a:p>
            <a:r>
              <a:rPr lang="pt-BR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TransformerEncoder</a:t>
            </a:r>
            <a:r>
              <a:rPr lang="pt-BR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(embed_dim, dense_dim, num_heads)(x)</a:t>
            </a:r>
          </a:p>
          <a:p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layers.</a:t>
            </a:r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GlobalMaxPooling1D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()(x)</a:t>
            </a:r>
          </a:p>
          <a:p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layers.Dropout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(0.5)(x)</a:t>
            </a:r>
          </a:p>
          <a:p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 = </a:t>
            </a:r>
            <a:r>
              <a:rPr lang="en-US" sz="26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sz="2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activation="sigmoid")(x)</a:t>
            </a:r>
          </a:p>
          <a:p>
            <a:pPr lvl="1" indent="0">
              <a:buNone/>
            </a:pPr>
            <a:br>
              <a:rPr lang="en-US" sz="6200" dirty="0">
                <a:latin typeface="Arial (Body)" charset="0"/>
              </a:rPr>
            </a:br>
            <a:endParaRPr lang="en-US" sz="6200" dirty="0">
              <a:latin typeface="Arial (Body)" charset="0"/>
            </a:endParaRPr>
          </a:p>
          <a:p>
            <a:pPr lvl="2" indent="0">
              <a:buNone/>
            </a:pPr>
            <a:endParaRPr lang="en-US" sz="4000" dirty="0">
              <a:latin typeface="+mn-lt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900" dirty="0">
              <a:latin typeface="Arial (Body)" charset="0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3DB94BD-D854-8006-EF6C-18B413869E69}"/>
              </a:ext>
            </a:extLst>
          </p:cNvPr>
          <p:cNvSpPr/>
          <p:nvPr/>
        </p:nvSpPr>
        <p:spPr>
          <a:xfrm>
            <a:off x="6588224" y="4918348"/>
            <a:ext cx="2144715" cy="1368152"/>
          </a:xfrm>
          <a:prstGeom prst="borderCallout1">
            <a:avLst>
              <a:gd name="adj1" fmla="val 67457"/>
              <a:gd name="adj2" fmla="val -912"/>
              <a:gd name="adj3" fmla="val -85032"/>
              <a:gd name="adj4" fmla="val -576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classification reduce  output sequence to a single vector</a:t>
            </a:r>
          </a:p>
        </p:txBody>
      </p:sp>
    </p:spTree>
    <p:extLst>
      <p:ext uri="{BB962C8B-B14F-4D97-AF65-F5344CB8AC3E}">
        <p14:creationId xmlns:p14="http://schemas.microsoft.com/office/powerpoint/2010/main" val="9613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transformer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2" descr="Transformers transformer Titan Class junior 48 cm geel">
            <a:extLst>
              <a:ext uri="{FF2B5EF4-FFF2-40B4-BE49-F238E27FC236}">
                <a16:creationId xmlns:a16="http://schemas.microsoft.com/office/drawing/2014/main" id="{20D3CB01-0DE1-080A-741C-99CD578B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52936"/>
            <a:ext cx="2133601" cy="26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4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999412" cy="1223963"/>
          </a:xfrm>
        </p:spPr>
        <p:txBody>
          <a:bodyPr/>
          <a:lstStyle/>
          <a:p>
            <a:r>
              <a:rPr lang="en-US" dirty="0"/>
              <a:t>Compare: RRN encoder/decoder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72816"/>
            <a:ext cx="7444800" cy="4680520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Encoder: input </a:t>
            </a:r>
            <a:r>
              <a:rPr lang="en-US" sz="2400" dirty="0">
                <a:latin typeface="Arial (Body)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Arial (Body)" charset="0"/>
              </a:rPr>
              <a:t> internal representation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Decoder: internal representation + generated sequence so far </a:t>
            </a:r>
            <a:r>
              <a:rPr lang="en-US" sz="2400" dirty="0">
                <a:latin typeface="Arial (Body)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Arial (Body)" charset="0"/>
              </a:rPr>
              <a:t>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6" name="Picture 4" descr="rnn seq2seq">
            <a:extLst>
              <a:ext uri="{FF2B5EF4-FFF2-40B4-BE49-F238E27FC236}">
                <a16:creationId xmlns:a16="http://schemas.microsoft.com/office/drawing/2014/main" id="{4BC0DCCD-4D1B-4323-8DEC-E8EB9299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33" y="3480478"/>
            <a:ext cx="6459159" cy="27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9433E6D4-91F6-E10A-2867-698E50D4B83A}"/>
              </a:ext>
            </a:extLst>
          </p:cNvPr>
          <p:cNvSpPr/>
          <p:nvPr/>
        </p:nvSpPr>
        <p:spPr>
          <a:xfrm flipH="1">
            <a:off x="8015338" y="3897235"/>
            <a:ext cx="502592" cy="2085735"/>
          </a:xfrm>
          <a:prstGeom prst="curved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97D3E91-5BBF-A267-C989-8BC53C45666B}"/>
              </a:ext>
            </a:extLst>
          </p:cNvPr>
          <p:cNvSpPr/>
          <p:nvPr/>
        </p:nvSpPr>
        <p:spPr>
          <a:xfrm>
            <a:off x="2843808" y="6216650"/>
            <a:ext cx="3456384" cy="555216"/>
          </a:xfrm>
          <a:prstGeom prst="borderCallout1">
            <a:avLst>
              <a:gd name="adj1" fmla="val 13229"/>
              <a:gd name="adj2" fmla="val 51472"/>
              <a:gd name="adj3" fmla="val -175382"/>
              <a:gd name="adj4" fmla="val 621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 state vector represents the whole source sequence</a:t>
            </a:r>
          </a:p>
        </p:txBody>
      </p:sp>
    </p:spTree>
    <p:extLst>
      <p:ext uri="{BB962C8B-B14F-4D97-AF65-F5344CB8AC3E}">
        <p14:creationId xmlns:p14="http://schemas.microsoft.com/office/powerpoint/2010/main" val="3220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Dummy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2050" name="Picture 2" descr="transformer">
            <a:extLst>
              <a:ext uri="{FF2B5EF4-FFF2-40B4-BE49-F238E27FC236}">
                <a16:creationId xmlns:a16="http://schemas.microsoft.com/office/drawing/2014/main" id="{B3CAD7D3-32FB-4DA6-A2B4-44EC94301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2335"/>
          <a:stretch/>
        </p:blipFill>
        <p:spPr bwMode="auto">
          <a:xfrm>
            <a:off x="925486" y="0"/>
            <a:ext cx="8240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B44150-5297-4EE8-8159-26D7BA7A4A9F}"/>
              </a:ext>
            </a:extLst>
          </p:cNvPr>
          <p:cNvSpPr/>
          <p:nvPr/>
        </p:nvSpPr>
        <p:spPr>
          <a:xfrm>
            <a:off x="8100392" y="0"/>
            <a:ext cx="1043608" cy="17728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45E64F-0BD9-F81C-5589-3AA135466F18}"/>
              </a:ext>
            </a:extLst>
          </p:cNvPr>
          <p:cNvSpPr txBox="1">
            <a:spLocks/>
          </p:cNvSpPr>
          <p:nvPr/>
        </p:nvSpPr>
        <p:spPr bwMode="auto">
          <a:xfrm>
            <a:off x="1121934" y="274426"/>
            <a:ext cx="7999412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en-US" dirty="0"/>
              <a:t>Transformer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EBB3A7A0-64AF-1C3D-B65A-65A60C586A34}"/>
              </a:ext>
            </a:extLst>
          </p:cNvPr>
          <p:cNvSpPr/>
          <p:nvPr/>
        </p:nvSpPr>
        <p:spPr>
          <a:xfrm flipH="1">
            <a:off x="7770770" y="274427"/>
            <a:ext cx="502592" cy="6447048"/>
          </a:xfrm>
          <a:prstGeom prst="curved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E3028C04-F3A7-12CA-A142-92F0F62957C0}"/>
              </a:ext>
            </a:extLst>
          </p:cNvPr>
          <p:cNvSpPr/>
          <p:nvPr/>
        </p:nvSpPr>
        <p:spPr>
          <a:xfrm>
            <a:off x="1356637" y="922919"/>
            <a:ext cx="2991491" cy="908453"/>
          </a:xfrm>
          <a:prstGeom prst="borderCallout1">
            <a:avLst>
              <a:gd name="adj1" fmla="val 101609"/>
              <a:gd name="adj2" fmla="val 47203"/>
              <a:gd name="adj3" fmla="val 119998"/>
              <a:gd name="adj4" fmla="val 59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sequence of embedding vectors represent the source sequence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15AD27A-61C7-B133-C5CC-DF740A301744}"/>
              </a:ext>
            </a:extLst>
          </p:cNvPr>
          <p:cNvSpPr/>
          <p:nvPr/>
        </p:nvSpPr>
        <p:spPr>
          <a:xfrm>
            <a:off x="7301059" y="1458911"/>
            <a:ext cx="1813988" cy="827851"/>
          </a:xfrm>
          <a:prstGeom prst="borderCallout1">
            <a:avLst>
              <a:gd name="adj1" fmla="val 101609"/>
              <a:gd name="adj2" fmla="val 47203"/>
              <a:gd name="adj3" fmla="val 270862"/>
              <a:gd name="adj4" fmla="val -279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two </a:t>
            </a:r>
            <a:r>
              <a:rPr lang="en-US" dirty="0" err="1">
                <a:solidFill>
                  <a:schemeClr val="bg1"/>
                </a:solidFill>
              </a:rPr>
              <a:t>multihead</a:t>
            </a:r>
            <a:r>
              <a:rPr lang="en-US" dirty="0">
                <a:solidFill>
                  <a:schemeClr val="bg1"/>
                </a:solidFill>
              </a:rPr>
              <a:t> attention layers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C04AD-1939-E7CE-E442-4232E2E93CA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77934" y="2286762"/>
            <a:ext cx="1330119" cy="33044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1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63280" y="2030412"/>
            <a:ext cx="7873216" cy="44229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Arial (Body)" charset="0"/>
              </a:rPr>
              <a:t>Encoder</a:t>
            </a:r>
            <a:r>
              <a:rPr lang="en-US" sz="2400" dirty="0">
                <a:latin typeface="Arial (Body)" charset="0"/>
              </a:rPr>
              <a:t>: </a:t>
            </a:r>
            <a:r>
              <a:rPr lang="en-US" sz="2400" dirty="0" err="1">
                <a:latin typeface="Arial (Body)" charset="0"/>
              </a:rPr>
              <a:t>multihead</a:t>
            </a:r>
            <a:r>
              <a:rPr lang="en-US" sz="2400" dirty="0">
                <a:latin typeface="Arial (Body)" charset="0"/>
              </a:rPr>
              <a:t> attention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Context aware encoding of source sequence</a:t>
            </a:r>
          </a:p>
          <a:p>
            <a:pPr lvl="2" indent="0">
              <a:buNone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Arial (Body)" charset="0"/>
              </a:rPr>
              <a:t>Decoder</a:t>
            </a:r>
            <a:r>
              <a:rPr lang="en-US" sz="2400" dirty="0">
                <a:latin typeface="Arial (Body)" charset="0"/>
              </a:rPr>
              <a:t>:</a:t>
            </a:r>
            <a:br>
              <a:rPr lang="en-US" sz="2400" dirty="0">
                <a:latin typeface="Arial (Body)" charset="0"/>
              </a:rPr>
            </a:br>
            <a:r>
              <a:rPr lang="en-US" sz="2400" dirty="0" err="1">
                <a:latin typeface="Arial (Body)" charset="0"/>
              </a:rPr>
              <a:t>multihead</a:t>
            </a:r>
            <a:r>
              <a:rPr lang="en-US" sz="2400" dirty="0">
                <a:latin typeface="Arial (Body)" charset="0"/>
              </a:rPr>
              <a:t> attention 1: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context aware encoding of output sequence so far </a:t>
            </a:r>
            <a:br>
              <a:rPr lang="en-US" dirty="0">
                <a:latin typeface="Arial (Body)" charset="0"/>
              </a:rPr>
            </a:br>
            <a:endParaRPr lang="en-US" dirty="0">
              <a:latin typeface="Arial (Body)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	</a:t>
            </a:r>
            <a:r>
              <a:rPr lang="en-US" sz="2400" dirty="0" err="1">
                <a:latin typeface="Arial (Body)" charset="0"/>
              </a:rPr>
              <a:t>multihead</a:t>
            </a:r>
            <a:r>
              <a:rPr lang="en-US" sz="2400" dirty="0">
                <a:latin typeface="Arial (Body)" charset="0"/>
              </a:rPr>
              <a:t> attention 2:</a:t>
            </a:r>
            <a:endParaRPr lang="en-US" dirty="0">
              <a:latin typeface="Arial (Body)" charset="0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encoding of output sequence so far + encoding of source sequence </a:t>
            </a:r>
            <a:r>
              <a:rPr lang="en-US" dirty="0">
                <a:latin typeface="Arial (Body)" charset="0"/>
                <a:sym typeface="Wingdings" panose="05000000000000000000" pitchFamily="2" charset="2"/>
              </a:rPr>
              <a:t> encoding of source sequence so far </a:t>
            </a:r>
            <a:br>
              <a:rPr lang="en-US" dirty="0">
                <a:latin typeface="Arial (Body)" charset="0"/>
                <a:sym typeface="Wingdings" panose="05000000000000000000" pitchFamily="2" charset="2"/>
              </a:rPr>
            </a:br>
            <a:r>
              <a:rPr lang="en-US" i="1" dirty="0">
                <a:latin typeface="Arial (Body)" charset="0"/>
                <a:sym typeface="Wingdings" panose="05000000000000000000" pitchFamily="2" charset="2"/>
              </a:rPr>
              <a:t>output sequence so far determines attention points in the source sequence</a:t>
            </a:r>
            <a:endParaRPr lang="en-US" i="1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decoder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63280" y="2060848"/>
            <a:ext cx="7729200" cy="4392488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i="1" dirty="0">
                <a:latin typeface="Arial (Body)" charset="0"/>
                <a:sym typeface="Wingdings" panose="05000000000000000000" pitchFamily="2" charset="2"/>
              </a:rPr>
              <a:t>Output sequence so far determines attention points in the source sequence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i="1" dirty="0">
              <a:latin typeface="Arial (Body)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n-US" i="1" dirty="0">
                <a:latin typeface="Arial (Body)" charset="0"/>
                <a:sym typeface="Wingdings" panose="05000000000000000000" pitchFamily="2" charset="2"/>
              </a:rPr>
              <a:t>Example:</a:t>
            </a:r>
          </a:p>
          <a:p>
            <a:pPr lvl="1" indent="0">
              <a:buNone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Source: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[Heb, je, de, kat,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ergens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gezien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?]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(Have you seen the cat anywhere?)</a:t>
            </a:r>
          </a:p>
          <a:p>
            <a:pPr lvl="1" indent="0">
              <a:buNone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Output so far: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[Have]</a:t>
            </a:r>
          </a:p>
          <a:p>
            <a:pPr lvl="1" indent="0">
              <a:buNone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Output so far: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[Have, you]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Output so far: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[Have, you, seen]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EB8D204-4BF3-01E7-AECD-396B2FDFFE08}"/>
              </a:ext>
            </a:extLst>
          </p:cNvPr>
          <p:cNvSpPr/>
          <p:nvPr/>
        </p:nvSpPr>
        <p:spPr>
          <a:xfrm>
            <a:off x="3059832" y="2780928"/>
            <a:ext cx="2352372" cy="686167"/>
          </a:xfrm>
          <a:prstGeom prst="borderCallout1">
            <a:avLst>
              <a:gd name="adj1" fmla="val 102543"/>
              <a:gd name="adj2" fmla="val 49719"/>
              <a:gd name="adj3" fmla="val 130716"/>
              <a:gd name="adj4" fmla="val 4751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attention on the subject in the source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263CE92-1559-A6E2-F603-4650BA96E4BA}"/>
              </a:ext>
            </a:extLst>
          </p:cNvPr>
          <p:cNvSpPr/>
          <p:nvPr/>
        </p:nvSpPr>
        <p:spPr>
          <a:xfrm>
            <a:off x="4527608" y="4576043"/>
            <a:ext cx="3480728" cy="365125"/>
          </a:xfrm>
          <a:prstGeom prst="borderCallout1">
            <a:avLst>
              <a:gd name="adj1" fmla="val 50082"/>
              <a:gd name="adj2" fmla="val 64"/>
              <a:gd name="adj3" fmla="val 57184"/>
              <a:gd name="adj4" fmla="val -155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 element will be the subject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F9CD26D-8A73-6D9B-2CFD-6DFF12D39DBE}"/>
              </a:ext>
            </a:extLst>
          </p:cNvPr>
          <p:cNvSpPr/>
          <p:nvPr/>
        </p:nvSpPr>
        <p:spPr>
          <a:xfrm>
            <a:off x="5129890" y="5085183"/>
            <a:ext cx="3906606" cy="354955"/>
          </a:xfrm>
          <a:prstGeom prst="borderCallout1">
            <a:avLst>
              <a:gd name="adj1" fmla="val 50082"/>
              <a:gd name="adj2" fmla="val 64"/>
              <a:gd name="adj3" fmla="val 42097"/>
              <a:gd name="adj4" fmla="val -638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 element will be the main verb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04D4916-E50E-4146-9F42-16B0BD0AB2B0}"/>
              </a:ext>
            </a:extLst>
          </p:cNvPr>
          <p:cNvSpPr/>
          <p:nvPr/>
        </p:nvSpPr>
        <p:spPr>
          <a:xfrm>
            <a:off x="5820194" y="2834308"/>
            <a:ext cx="2664296" cy="686167"/>
          </a:xfrm>
          <a:prstGeom prst="borderCallout1">
            <a:avLst>
              <a:gd name="adj1" fmla="val 100937"/>
              <a:gd name="adj2" fmla="val 62832"/>
              <a:gd name="adj3" fmla="val 135696"/>
              <a:gd name="adj4" fmla="val 661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most attention on the main verb in the source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6BCE76-1024-0A13-4EA4-4F701ED9AC5C}"/>
              </a:ext>
            </a:extLst>
          </p:cNvPr>
          <p:cNvSpPr/>
          <p:nvPr/>
        </p:nvSpPr>
        <p:spPr>
          <a:xfrm>
            <a:off x="3602465" y="3717032"/>
            <a:ext cx="1113551" cy="3319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87 0.00047 L 0.38715 0.0046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5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attention in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144588" y="2030412"/>
                <a:ext cx="8107932" cy="4186238"/>
              </a:xfrm>
            </p:spPr>
            <p:txBody>
              <a:bodyPr>
                <a:normAutofit fontScale="25000" lnSpcReduction="20000"/>
              </a:bodyPr>
              <a:lstStyle/>
              <a:p>
                <a:pPr lvl="1" indent="0">
                  <a:buNone/>
                </a:pPr>
                <a:r>
                  <a:rPr lang="en-US" sz="8000" b="1" dirty="0">
                    <a:sym typeface="Wingdings" panose="05000000000000000000" pitchFamily="2" charset="2"/>
                  </a:rPr>
                  <a:t>Encoder: context aware word vector</a:t>
                </a:r>
                <a:br>
                  <a:rPr lang="en-US" sz="8000" b="1" dirty="0">
                    <a:sym typeface="Wingdings" panose="05000000000000000000" pitchFamily="2" charset="2"/>
                  </a:rPr>
                </a:br>
                <a:endParaRPr lang="en-US" sz="80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encoded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7200" b="0" i="0" dirty="0" smtClean="0">
                          <a:latin typeface="Arial (Body)" charset="0"/>
                        </a:rPr>
                        <m:t>sources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 := 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sum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7200" b="0" i="0" dirty="0" smtClean="0">
                          <a:latin typeface="Arial (Body)" charset="0"/>
                        </a:rPr>
                        <m:t>sources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pairwise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similarities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7200" b="0" i="0" dirty="0" smtClean="0">
                          <a:latin typeface="Arial (Body)" charset="0"/>
                        </a:rPr>
                        <m:t>sources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7200" b="0" i="0" dirty="0" smtClean="0">
                          <a:latin typeface="Arial (Body)" charset="0"/>
                        </a:rPr>
                        <m:t>sources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))</m:t>
                      </m:r>
                    </m:oMath>
                  </m:oMathPara>
                </a14:m>
                <a:endParaRPr lang="en-US" sz="7200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en-US" sz="7200" dirty="0"/>
              </a:p>
              <a:p>
                <a:pPr lvl="1" indent="0">
                  <a:buNone/>
                </a:pPr>
                <a:endParaRPr lang="en-US" sz="7200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sz="7200" b="1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endParaRPr lang="en-US" sz="7200" b="1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endParaRPr lang="en-US" sz="7200" b="1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en-US" sz="7200" b="1" dirty="0">
                    <a:sym typeface="Wingdings" panose="05000000000000000000" pitchFamily="2" charset="2"/>
                  </a:rPr>
                  <a:t>Transformer decoder:</a:t>
                </a:r>
              </a:p>
              <a:p>
                <a:pPr lvl="1" indent="0">
                  <a:buNone/>
                </a:pPr>
                <a:br>
                  <a:rPr lang="pt-BR" sz="7200" dirty="0">
                    <a:latin typeface="Arial (Body)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encoded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inputs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 := 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sum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7200" dirty="0">
                          <a:latin typeface="Arial (Body)" charset="0"/>
                        </a:rPr>
                        <m:t>sources</m:t>
                      </m:r>
                      <m:r>
                        <m:rPr>
                          <m:nor/>
                        </m:rPr>
                        <a:rPr lang="pt-BR" sz="7200" dirty="0">
                          <a:latin typeface="Arial (Body)" charset="0"/>
                        </a:rPr>
                        <m:t> ∗ </m:t>
                      </m:r>
                    </m:oMath>
                  </m:oMathPara>
                </a14:m>
                <a:br>
                  <a:rPr lang="en-US" sz="7200" dirty="0">
                    <a:latin typeface="Arial (Body)" charset="0"/>
                  </a:rPr>
                </a:br>
                <a:r>
                  <a:rPr lang="en-US" sz="7200" dirty="0">
                    <a:latin typeface="Arial (Body)" charset="0"/>
                  </a:rPr>
                  <a:t>					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7200" dirty="0">
                        <a:latin typeface="Arial (Body)" charset="0"/>
                      </a:rPr>
                      <m:t>pairwise</m:t>
                    </m:r>
                    <m:r>
                      <m:rPr>
                        <m:nor/>
                      </m:rPr>
                      <a:rPr lang="pt-BR" sz="7200" dirty="0">
                        <a:latin typeface="Arial (Body)" charset="0"/>
                      </a:rPr>
                      <m:t>_</m:t>
                    </m:r>
                    <m:r>
                      <m:rPr>
                        <m:nor/>
                      </m:rPr>
                      <a:rPr lang="pt-BR" sz="7200" dirty="0">
                        <a:latin typeface="Arial (Body)" charset="0"/>
                      </a:rPr>
                      <m:t>similarities</m:t>
                    </m:r>
                    <m:r>
                      <m:rPr>
                        <m:nor/>
                      </m:rPr>
                      <a:rPr lang="pt-BR" sz="7200" dirty="0">
                        <a:latin typeface="Arial (Body)" charset="0"/>
                      </a:rPr>
                      <m:t> (</m:t>
                    </m:r>
                    <m:r>
                      <m:rPr>
                        <m:nor/>
                      </m:rPr>
                      <a:rPr lang="en-US" sz="7200" b="1" i="0" dirty="0" smtClean="0">
                        <a:latin typeface="Arial (Body)" charset="0"/>
                      </a:rPr>
                      <m:t>targets</m:t>
                    </m:r>
                    <m:r>
                      <m:rPr>
                        <m:nor/>
                      </m:rPr>
                      <a:rPr lang="en-US" sz="7200" b="1" i="0" dirty="0" smtClean="0">
                        <a:latin typeface="Arial (Body)" charset="0"/>
                      </a:rPr>
                      <m:t>_</m:t>
                    </m:r>
                    <m:r>
                      <m:rPr>
                        <m:nor/>
                      </m:rPr>
                      <a:rPr lang="en-US" sz="7200" b="1" i="0" dirty="0" smtClean="0">
                        <a:latin typeface="Arial (Body)" charset="0"/>
                      </a:rPr>
                      <m:t>so</m:t>
                    </m:r>
                    <m:r>
                      <m:rPr>
                        <m:nor/>
                      </m:rPr>
                      <a:rPr lang="en-US" sz="7200" b="1" i="0" dirty="0" smtClean="0">
                        <a:latin typeface="Arial (Body)" charset="0"/>
                      </a:rPr>
                      <m:t>_</m:t>
                    </m:r>
                    <m:r>
                      <m:rPr>
                        <m:nor/>
                      </m:rPr>
                      <a:rPr lang="en-US" sz="7200" b="1" i="0" dirty="0" smtClean="0">
                        <a:latin typeface="Arial (Body)" charset="0"/>
                      </a:rPr>
                      <m:t>far</m:t>
                    </m:r>
                    <m:r>
                      <m:rPr>
                        <m:nor/>
                      </m:rPr>
                      <a:rPr lang="pt-BR" sz="7200" dirty="0">
                        <a:latin typeface="Arial (Body)" charset="0"/>
                      </a:rPr>
                      <m:t>,</m:t>
                    </m:r>
                    <m:r>
                      <m:rPr>
                        <m:nor/>
                      </m:rPr>
                      <a:rPr lang="en-US" sz="7200" dirty="0">
                        <a:latin typeface="Arial (Body)" charset="0"/>
                      </a:rPr>
                      <m:t>sources</m:t>
                    </m:r>
                    <m:r>
                      <m:rPr>
                        <m:nor/>
                      </m:rPr>
                      <a:rPr lang="pt-BR" sz="7200" dirty="0">
                        <a:latin typeface="Arial (Body)" charset="0"/>
                      </a:rPr>
                      <m:t>))</m:t>
                    </m:r>
                  </m:oMath>
                </a14:m>
                <a:endParaRPr lang="en-US" sz="72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8000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br>
                  <a:rPr lang="en-US" sz="8000" dirty="0">
                    <a:latin typeface="Arial (Body)" charset="0"/>
                  </a:rPr>
                </a:br>
                <a:endParaRPr lang="en-US" sz="80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4000" dirty="0">
                  <a:latin typeface="+mn-lt"/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en-US" sz="29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29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2800" dirty="0"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144588" y="2030412"/>
                <a:ext cx="8107932" cy="4186238"/>
              </a:xfrm>
              <a:blipFill>
                <a:blip r:embed="rId3"/>
                <a:stretch>
                  <a:fillRect l="-827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0D8B61F-5479-6FDF-8001-301046935EFB}"/>
              </a:ext>
            </a:extLst>
          </p:cNvPr>
          <p:cNvSpPr/>
          <p:nvPr/>
        </p:nvSpPr>
        <p:spPr>
          <a:xfrm>
            <a:off x="5606969" y="3284984"/>
            <a:ext cx="3034864" cy="627646"/>
          </a:xfrm>
          <a:prstGeom prst="borderCallout1">
            <a:avLst>
              <a:gd name="adj1" fmla="val 5401"/>
              <a:gd name="adj2" fmla="val 11705"/>
              <a:gd name="adj3" fmla="val -30111"/>
              <a:gd name="adj4" fmla="val 88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similarity of source words to surrounding source words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FF35E3A-6D49-B39B-E70F-303AF94994EB}"/>
              </a:ext>
            </a:extLst>
          </p:cNvPr>
          <p:cNvSpPr/>
          <p:nvPr/>
        </p:nvSpPr>
        <p:spPr>
          <a:xfrm>
            <a:off x="4138117" y="6037434"/>
            <a:ext cx="2880320" cy="627646"/>
          </a:xfrm>
          <a:prstGeom prst="borderCallout1">
            <a:avLst>
              <a:gd name="adj1" fmla="val 2136"/>
              <a:gd name="adj2" fmla="val 43646"/>
              <a:gd name="adj3" fmla="val -45602"/>
              <a:gd name="adj4" fmla="val 402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similarity of source words to output words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1F6B4D1-F4C0-0E6F-3D0B-0853014704F3}"/>
              </a:ext>
            </a:extLst>
          </p:cNvPr>
          <p:cNvSpPr/>
          <p:nvPr/>
        </p:nvSpPr>
        <p:spPr>
          <a:xfrm>
            <a:off x="7736183" y="4741092"/>
            <a:ext cx="903534" cy="359384"/>
          </a:xfrm>
          <a:prstGeom prst="borderCallout1">
            <a:avLst>
              <a:gd name="adj1" fmla="val 106363"/>
              <a:gd name="adj2" fmla="val 43264"/>
              <a:gd name="adj3" fmla="val 213260"/>
              <a:gd name="adj4" fmla="val 312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(key)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7F35747-6E7D-DC81-0124-EEB0713385D6}"/>
              </a:ext>
            </a:extLst>
          </p:cNvPr>
          <p:cNvSpPr/>
          <p:nvPr/>
        </p:nvSpPr>
        <p:spPr>
          <a:xfrm>
            <a:off x="1257000" y="3303068"/>
            <a:ext cx="3605664" cy="625073"/>
          </a:xfrm>
          <a:prstGeom prst="borderCallout1">
            <a:avLst>
              <a:gd name="adj1" fmla="val 1876"/>
              <a:gd name="adj2" fmla="val 87785"/>
              <a:gd name="adj3" fmla="val -35327"/>
              <a:gd name="adj4" fmla="val 887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sequence of vectors where each vector represents a source word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08C8B57-5606-4E5F-3F45-A1A8B1A355D3}"/>
              </a:ext>
            </a:extLst>
          </p:cNvPr>
          <p:cNvSpPr/>
          <p:nvPr/>
        </p:nvSpPr>
        <p:spPr>
          <a:xfrm>
            <a:off x="3850085" y="4791821"/>
            <a:ext cx="1012579" cy="359383"/>
          </a:xfrm>
          <a:prstGeom prst="borderCallout1">
            <a:avLst>
              <a:gd name="adj1" fmla="val 106363"/>
              <a:gd name="adj2" fmla="val 43264"/>
              <a:gd name="adj3" fmla="val 155016"/>
              <a:gd name="adj4" fmla="val 381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BF24045D-09E0-6D42-3F0C-052F8091964B}"/>
              </a:ext>
            </a:extLst>
          </p:cNvPr>
          <p:cNvSpPr/>
          <p:nvPr/>
        </p:nvSpPr>
        <p:spPr>
          <a:xfrm>
            <a:off x="6032285" y="4755014"/>
            <a:ext cx="1152128" cy="359383"/>
          </a:xfrm>
          <a:prstGeom prst="borderCallout1">
            <a:avLst>
              <a:gd name="adj1" fmla="val 106363"/>
              <a:gd name="adj2" fmla="val 43264"/>
              <a:gd name="adj3" fmla="val 213260"/>
              <a:gd name="adj4" fmla="val 312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3521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for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Dense models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Recurrent Neural Networks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Encoder-decoders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Transformers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Transformers transformer Titan Class junior 48 cm geel">
            <a:extLst>
              <a:ext uri="{FF2B5EF4-FFF2-40B4-BE49-F238E27FC236}">
                <a16:creationId xmlns:a16="http://schemas.microsoft.com/office/drawing/2014/main" id="{5476D311-E735-4DD3-A92B-B88575EE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36138"/>
            <a:ext cx="2133601" cy="26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2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encoder-decoder with positional embedding for translation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608" y="2030412"/>
            <a:ext cx="7920880" cy="41862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encoder_inputs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urier"/>
              </a:rPr>
              <a:t>keras.Input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(shape=(</a:t>
            </a:r>
            <a:r>
              <a:rPr lang="en-US" sz="1800" b="0" i="0" u="none" strike="noStrike" baseline="0" dirty="0">
                <a:solidFill>
                  <a:srgbClr val="005E00"/>
                </a:solidFill>
                <a:latin typeface="Courier"/>
              </a:rPr>
              <a:t>None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,),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dtype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"int64"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name=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</a:t>
            </a:r>
            <a:r>
              <a:rPr lang="en-US" sz="1800" b="0" i="0" u="none" strike="noStrike" baseline="0" dirty="0" err="1">
                <a:solidFill>
                  <a:srgbClr val="218B21"/>
                </a:solidFill>
                <a:latin typeface="Courier"/>
              </a:rPr>
              <a:t>english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x =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urier"/>
              </a:rPr>
              <a:t>PositionalEmbedding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sequence_length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vocab_size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embed_dim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)(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encoder_inputs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pPr algn="l"/>
            <a:r>
              <a:rPr lang="pt-BR" sz="1800" b="0" i="0" u="none" strike="noStrike" baseline="0" dirty="0">
                <a:solidFill>
                  <a:srgbClr val="262626"/>
                </a:solidFill>
                <a:latin typeface="Courier"/>
              </a:rPr>
              <a:t>encoder_outputs = </a:t>
            </a:r>
            <a:r>
              <a:rPr lang="pt-BR" sz="1800" i="0" u="none" strike="noStrike" baseline="0" dirty="0">
                <a:solidFill>
                  <a:srgbClr val="262626"/>
                </a:solidFill>
                <a:latin typeface="Courier"/>
              </a:rPr>
              <a:t>TransformerEncoder</a:t>
            </a:r>
            <a:r>
              <a:rPr lang="pt-BR" sz="1800" b="0" i="0" u="none" strike="noStrike" baseline="0" dirty="0">
                <a:solidFill>
                  <a:srgbClr val="262626"/>
                </a:solidFill>
                <a:latin typeface="Courier"/>
              </a:rPr>
              <a:t>(embed_dim, dense_dim, num_heads)(x)</a:t>
            </a:r>
          </a:p>
          <a:p>
            <a:pPr algn="l"/>
            <a:endParaRPr lang="pt-BR" sz="1800" b="0" i="0" u="none" strike="noStrike" baseline="0" dirty="0">
              <a:solidFill>
                <a:srgbClr val="262626"/>
              </a:solidFill>
              <a:latin typeface="Courier"/>
            </a:endParaRPr>
          </a:p>
          <a:p>
            <a:pPr algn="l"/>
            <a:endParaRPr lang="pt-BR" sz="1800" b="0" i="0" u="none" strike="noStrike" baseline="0" dirty="0">
              <a:solidFill>
                <a:srgbClr val="262626"/>
              </a:solidFill>
              <a:latin typeface="Courier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decoder_inputs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urier"/>
              </a:rPr>
              <a:t>keras.Input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(shape=(</a:t>
            </a:r>
            <a:r>
              <a:rPr lang="en-US" sz="1800" b="0" i="0" u="none" strike="noStrike" baseline="0" dirty="0">
                <a:solidFill>
                  <a:srgbClr val="005E00"/>
                </a:solidFill>
                <a:latin typeface="Courier"/>
              </a:rPr>
              <a:t>None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,),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dtype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"int64"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name=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</a:t>
            </a:r>
            <a:r>
              <a:rPr lang="en-US" sz="1800" b="0" i="0" u="none" strike="noStrike" baseline="0" dirty="0" err="1">
                <a:solidFill>
                  <a:srgbClr val="218B21"/>
                </a:solidFill>
                <a:latin typeface="Courier"/>
              </a:rPr>
              <a:t>spanish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x =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urier"/>
              </a:rPr>
              <a:t>PositionalEmbedding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sequence_length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vocab_size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embed_dim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)(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decoder_inputs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pPr algn="l"/>
            <a:r>
              <a:rPr lang="pt-BR" sz="1800" b="0" i="0" u="none" strike="noStrike" baseline="0" dirty="0">
                <a:solidFill>
                  <a:srgbClr val="262626"/>
                </a:solidFill>
                <a:latin typeface="Courier"/>
              </a:rPr>
              <a:t>x = </a:t>
            </a:r>
            <a:r>
              <a:rPr lang="pt-BR" sz="1800" i="0" u="none" strike="noStrike" baseline="0" dirty="0">
                <a:solidFill>
                  <a:srgbClr val="262626"/>
                </a:solidFill>
                <a:latin typeface="Courier"/>
              </a:rPr>
              <a:t>TransformerDecoder</a:t>
            </a:r>
            <a:r>
              <a:rPr lang="pt-BR" sz="1800" b="0" i="0" u="none" strike="noStrike" baseline="0" dirty="0">
                <a:solidFill>
                  <a:srgbClr val="262626"/>
                </a:solidFill>
                <a:latin typeface="Courier"/>
              </a:rPr>
              <a:t>(embed_dim, dense_dim, num_heads)(x, encoder_outputs)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x =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urier"/>
              </a:rPr>
              <a:t>layers.Dropout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001AE7"/>
                </a:solidFill>
                <a:latin typeface="Courier"/>
              </a:rPr>
              <a:t>0.5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)(x)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decoder_outputs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urier"/>
              </a:rPr>
              <a:t>layers.Dense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vocab_size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activation=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</a:t>
            </a:r>
            <a:r>
              <a:rPr lang="en-US" sz="1800" b="0" i="0" u="none" strike="noStrike" baseline="0" dirty="0" err="1">
                <a:solidFill>
                  <a:srgbClr val="218B21"/>
                </a:solidFill>
                <a:latin typeface="Courier"/>
              </a:rPr>
              <a:t>softmax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urier"/>
              </a:rPr>
              <a:t>"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)(x)</a:t>
            </a:r>
            <a:endParaRPr lang="en-US" sz="6200" dirty="0">
              <a:latin typeface="Arial (Body)" charset="0"/>
            </a:endParaRPr>
          </a:p>
          <a:p>
            <a:pPr lvl="2" indent="0">
              <a:buNone/>
            </a:pPr>
            <a:endParaRPr lang="en-US" sz="4000" dirty="0">
              <a:latin typeface="+mn-lt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900" dirty="0">
              <a:latin typeface="Arial (Body)" charset="0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text processing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9EC38-215D-807E-79C9-50C211C0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47625"/>
            <a:ext cx="6769448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715250" cy="1223963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of text processing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895491-5F34-0E68-8C20-681215869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703720"/>
              </p:ext>
            </p:extLst>
          </p:nvPr>
        </p:nvGraphicFramePr>
        <p:xfrm>
          <a:off x="1414225" y="2030413"/>
          <a:ext cx="7445375" cy="409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909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715250" cy="1223963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8" name="Picture 4" descr="Amazon.com: Transformers Toys Studio Series Movie 1 15th Anniversary  Multipack with 5 Action Figures - Ages 8 and Up (Amazon Exclusive) : Toys &amp;  Games">
            <a:extLst>
              <a:ext uri="{FF2B5EF4-FFF2-40B4-BE49-F238E27FC236}">
                <a16:creationId xmlns:a16="http://schemas.microsoft.com/office/drawing/2014/main" id="{2FB20D49-05E6-392E-8C9C-A93B7BE8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63" y="1600923"/>
            <a:ext cx="5904656" cy="475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6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Maintaining attention in AR. How to direct and maintain attention in… | by  Victoria Claypoole | UX Collective">
            <a:extLst>
              <a:ext uri="{FF2B5EF4-FFF2-40B4-BE49-F238E27FC236}">
                <a16:creationId xmlns:a16="http://schemas.microsoft.com/office/drawing/2014/main" id="{ED4978B8-7246-CB96-A828-3631B529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53" y="2409875"/>
            <a:ext cx="6363094" cy="35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5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86238"/>
          </a:xfrm>
        </p:spPr>
        <p:txBody>
          <a:bodyPr>
            <a:normAutofit fontScale="400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Arial (Body)" charset="0"/>
                <a:sym typeface="Wingdings" panose="05000000000000000000" pitchFamily="2" charset="2"/>
              </a:rPr>
              <a:t>Some features are more important than others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6000" dirty="0">
              <a:latin typeface="Arial (Body)" charset="0"/>
              <a:sym typeface="Wingdings" panose="05000000000000000000" pitchFamily="2" charset="2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Arial (Body)" charset="0"/>
                <a:sym typeface="Wingdings" panose="05000000000000000000" pitchFamily="2" charset="2"/>
              </a:rPr>
              <a:t>Text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6000" dirty="0" err="1">
                <a:latin typeface="Arial (Body)" charset="0"/>
              </a:rPr>
              <a:t>Tf.idf</a:t>
            </a:r>
            <a:br>
              <a:rPr lang="en-US" sz="6000" dirty="0">
                <a:latin typeface="Arial (Body)" charset="0"/>
              </a:rPr>
            </a:br>
            <a:r>
              <a:rPr lang="en-US" sz="6000" dirty="0">
                <a:latin typeface="Arial (Body)" charset="0"/>
                <a:sym typeface="Wingdings" panose="05000000000000000000" pitchFamily="2" charset="2"/>
              </a:rPr>
              <a:t>more important words get more weight</a:t>
            </a:r>
          </a:p>
          <a:p>
            <a:pPr lvl="2" indent="0">
              <a:buNone/>
            </a:pPr>
            <a:endParaRPr lang="en-US" sz="6000" dirty="0">
              <a:latin typeface="Arial (Body)" charset="0"/>
              <a:sym typeface="Wingdings" panose="05000000000000000000" pitchFamily="2" charset="2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+mn-lt"/>
                <a:sym typeface="Wingdings" panose="05000000000000000000" pitchFamily="2" charset="2"/>
              </a:rPr>
              <a:t>Images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+mn-lt"/>
                <a:sym typeface="Wingdings" panose="05000000000000000000" pitchFamily="2" charset="2"/>
              </a:rPr>
              <a:t>Convnet max pooling </a:t>
            </a:r>
            <a:br>
              <a:rPr lang="en-US" sz="6000" dirty="0">
                <a:latin typeface="+mn-lt"/>
                <a:sym typeface="Wingdings" panose="05000000000000000000" pitchFamily="2" charset="2"/>
              </a:rPr>
            </a:br>
            <a:r>
              <a:rPr lang="en-US" sz="6000" dirty="0">
                <a:latin typeface="+mn-lt"/>
                <a:sym typeface="Wingdings" panose="05000000000000000000" pitchFamily="2" charset="2"/>
              </a:rPr>
              <a:t>keep places where pattern is present, ignore places where it is not present.</a:t>
            </a:r>
            <a:br>
              <a:rPr lang="en-US" sz="6000" dirty="0">
                <a:latin typeface="+mn-lt"/>
                <a:sym typeface="Wingdings" panose="05000000000000000000" pitchFamily="2" charset="2"/>
              </a:rPr>
            </a:br>
            <a:endParaRPr lang="en-US" sz="6000" dirty="0">
              <a:latin typeface="+mn-lt"/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en-US" sz="4000" dirty="0">
              <a:latin typeface="+mn-lt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900" dirty="0">
              <a:latin typeface="Arial (Body)" charset="0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86238"/>
          </a:xfrm>
        </p:spPr>
        <p:txBody>
          <a:bodyPr>
            <a:normAutofit fontScale="3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6200" dirty="0">
                <a:latin typeface="Arial (Body)" charset="0"/>
              </a:rPr>
              <a:t>Idea: context words determine the meaning of a word</a:t>
            </a:r>
            <a:endParaRPr lang="en-US" sz="6200" dirty="0">
              <a:latin typeface="Arial (Body)" charset="0"/>
              <a:sym typeface="Wingdings" panose="05000000000000000000" pitchFamily="2" charset="2"/>
            </a:endParaRPr>
          </a:p>
          <a:p>
            <a:pPr lvl="2" indent="0">
              <a:buNone/>
            </a:pPr>
            <a: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</a:rPr>
              <a:t>	I saw a </a:t>
            </a:r>
            <a:r>
              <a:rPr lang="en-US" sz="6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</a:t>
            </a:r>
            <a: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</a:rPr>
              <a:t> in a cave.</a:t>
            </a:r>
          </a:p>
          <a:p>
            <a:pPr lvl="2" indent="0">
              <a:buNone/>
            </a:pPr>
            <a: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</a:rPr>
              <a:t>	I hit the ball with a </a:t>
            </a:r>
            <a:r>
              <a:rPr lang="en-US" sz="6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</a:t>
            </a:r>
            <a: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6200" dirty="0">
                <a:latin typeface="Arial (Body)" charset="0"/>
              </a:rPr>
              <a:t>Pay </a:t>
            </a:r>
            <a:r>
              <a:rPr lang="en-US" sz="6200" i="1" dirty="0">
                <a:latin typeface="Arial (Body)" charset="0"/>
              </a:rPr>
              <a:t>attention</a:t>
            </a:r>
            <a:r>
              <a:rPr lang="en-US" sz="6200" dirty="0">
                <a:latin typeface="Arial (Body)" charset="0"/>
              </a:rPr>
              <a:t> to important words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6200" dirty="0">
                <a:latin typeface="Arial (Body)" charset="0"/>
              </a:rPr>
              <a:t>e.g. next word, subject of sentence </a:t>
            </a:r>
            <a:br>
              <a:rPr lang="en-US" sz="6200" dirty="0">
                <a:latin typeface="Arial (Body)" charset="0"/>
              </a:rPr>
            </a:br>
            <a:endParaRPr lang="en-US" sz="62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6200" dirty="0">
                <a:latin typeface="+mn-lt"/>
                <a:sym typeface="Wingdings" panose="05000000000000000000" pitchFamily="2" charset="2"/>
              </a:rPr>
              <a:t>Context words influence the word vector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6200" dirty="0">
                <a:latin typeface="+mn-lt"/>
                <a:sym typeface="Wingdings" panose="05000000000000000000" pitchFamily="2" charset="2"/>
              </a:rPr>
              <a:t>pull word vector towards vectors of attention words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bat</a:t>
            </a:r>
            <a:r>
              <a:rPr lang="en-US" sz="6200" dirty="0">
                <a:latin typeface="+mn-lt"/>
                <a:sym typeface="Wingdings" panose="05000000000000000000" pitchFamily="2" charset="2"/>
              </a:rPr>
              <a:t>-vector becomes more like </a:t>
            </a:r>
            <a: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cave</a:t>
            </a:r>
            <a:r>
              <a:rPr lang="en-US" sz="6200" dirty="0">
                <a:latin typeface="+mn-lt"/>
                <a:sym typeface="Wingdings" panose="05000000000000000000" pitchFamily="2" charset="2"/>
              </a:rPr>
              <a:t>-vector (or </a:t>
            </a:r>
            <a:r>
              <a:rPr lang="en-US" sz="6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ball</a:t>
            </a:r>
            <a:r>
              <a:rPr lang="en-US" sz="6200" dirty="0">
                <a:latin typeface="+mn-lt"/>
                <a:sym typeface="Wingdings" panose="05000000000000000000" pitchFamily="2" charset="2"/>
              </a:rPr>
              <a:t>-vector)</a:t>
            </a:r>
            <a:br>
              <a:rPr lang="en-US" sz="6200" dirty="0">
                <a:latin typeface="+mn-lt"/>
                <a:sym typeface="Wingdings" panose="05000000000000000000" pitchFamily="2" charset="2"/>
              </a:rPr>
            </a:br>
            <a:endParaRPr lang="en-US" sz="6200" dirty="0">
              <a:latin typeface="+mn-lt"/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en-US" sz="4000" dirty="0">
              <a:latin typeface="+mn-lt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900" dirty="0">
              <a:latin typeface="Arial (Body)" charset="0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DA8F3-5855-43F1-81F7-923B177BB2BB}"/>
              </a:ext>
            </a:extLst>
          </p:cNvPr>
          <p:cNvSpPr/>
          <p:nvPr/>
        </p:nvSpPr>
        <p:spPr>
          <a:xfrm>
            <a:off x="4932040" y="2420887"/>
            <a:ext cx="739533" cy="311161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CC144-50D0-4B89-99BC-C2FF0EF40984}"/>
              </a:ext>
            </a:extLst>
          </p:cNvPr>
          <p:cNvSpPr/>
          <p:nvPr/>
        </p:nvSpPr>
        <p:spPr>
          <a:xfrm>
            <a:off x="3832467" y="2708920"/>
            <a:ext cx="739533" cy="311161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2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729200" cy="4186238"/>
              </a:xfrm>
            </p:spPr>
            <p:txBody>
              <a:bodyPr>
                <a:normAutofit fontScale="25000" lnSpcReduction="20000"/>
              </a:bodyPr>
              <a:lstStyle/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sz="7200" dirty="0">
                    <a:sym typeface="Wingdings" panose="05000000000000000000" pitchFamily="2" charset="2"/>
                  </a:rPr>
                  <a:t>Context aware word vector:</a:t>
                </a:r>
                <a:br>
                  <a:rPr lang="en-US" sz="7200" dirty="0">
                    <a:sym typeface="Wingdings" panose="05000000000000000000" pitchFamily="2" charset="2"/>
                  </a:rPr>
                </a:br>
                <a:br>
                  <a:rPr lang="en-US" sz="7200" dirty="0">
                    <a:sym typeface="Wingdings" panose="05000000000000000000" pitchFamily="2" charset="2"/>
                  </a:rPr>
                </a:br>
                <a:r>
                  <a:rPr lang="en-US" sz="7200" dirty="0">
                    <a:sym typeface="Wingdings" panose="05000000000000000000" pitchFamily="2" charset="2"/>
                  </a:rPr>
                  <a:t>combination of vectors of all words in the sentence (including the word itself)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:=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7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7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sub>
                        <m:sup/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𝑣𝑒𝑐𝑡𝑜𝑟</m:t>
                              </m:r>
                            </m:e>
                          </m:d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𝑣𝑒𝑐𝑡𝑜𝑟</m:t>
                          </m:r>
                        </m:e>
                      </m:nary>
                    </m:oMath>
                  </m:oMathPara>
                </a14:m>
                <a:endParaRPr lang="en-US" sz="7200" i="1" dirty="0">
                  <a:latin typeface="Cambria Math" panose="02040503050406030204" pitchFamily="18" charset="0"/>
                </a:endParaRP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endParaRPr lang="en-US" sz="7200" dirty="0">
                  <a:latin typeface="Arial (Body)" charset="0"/>
                </a:endParaRP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sz="7200" dirty="0">
                    <a:latin typeface="Arial (Body)" charset="0"/>
                  </a:rPr>
                  <a:t>Similarity between two word vectors:</a:t>
                </a:r>
              </a:p>
              <a:p>
                <a:pPr marL="1085850" lvl="2" indent="-457200">
                  <a:buFont typeface="Arial" panose="020B0604020202020204" pitchFamily="34" charset="0"/>
                  <a:buChar char="•"/>
                </a:pPr>
                <a:r>
                  <a:rPr lang="en-US" sz="7200" dirty="0">
                    <a:latin typeface="Arial (Body)" charset="0"/>
                  </a:rPr>
                  <a:t>Dot product (cosine)</a:t>
                </a:r>
                <a:br>
                  <a:rPr lang="en-US" sz="7200" dirty="0">
                    <a:latin typeface="Arial (Body)" charset="0"/>
                  </a:rPr>
                </a:br>
                <a:endParaRPr lang="en-US" sz="7200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72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7200" dirty="0">
                  <a:latin typeface="Arial (Body)" charset="0"/>
                </a:endParaRP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pt-BR" sz="7200" dirty="0">
                    <a:latin typeface="Arial (Body)" charset="0"/>
                  </a:rPr>
                  <a:t>encoded_inputs := sum(inputs * pairwise_similarities (inputs,inputs))</a:t>
                </a:r>
                <a:endParaRPr lang="en-US" sz="72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6600" dirty="0">
                  <a:latin typeface="Arial (Body)" charset="0"/>
                </a:endParaRPr>
              </a:p>
              <a:p>
                <a:pPr lvl="1" indent="0">
                  <a:buNone/>
                </a:pPr>
                <a:br>
                  <a:rPr lang="en-US" sz="6200" dirty="0">
                    <a:latin typeface="Arial (Body)" charset="0"/>
                  </a:rPr>
                </a:br>
                <a:endParaRPr lang="en-US" sz="62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4000" dirty="0">
                  <a:latin typeface="+mn-lt"/>
                  <a:sym typeface="Wingdings" panose="05000000000000000000" pitchFamily="2" charset="2"/>
                </a:endParaRPr>
              </a:p>
              <a:p>
                <a:pPr marL="1085850" lvl="2" indent="-457200">
                  <a:buFont typeface="Arial" panose="020B0604020202020204" pitchFamily="34" charset="0"/>
                  <a:buChar char="•"/>
                </a:pPr>
                <a:endParaRPr lang="en-US" sz="29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2900" dirty="0">
                  <a:latin typeface="Arial (Body)" charset="0"/>
                </a:endParaRPr>
              </a:p>
              <a:p>
                <a:pPr marL="1085850" lvl="2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729200" cy="4186238"/>
              </a:xfrm>
              <a:blipFill>
                <a:blip r:embed="rId3"/>
                <a:stretch>
                  <a:fillRect l="-47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1268760"/>
                <a:ext cx="7444800" cy="4947890"/>
              </a:xfrm>
            </p:spPr>
            <p:txBody>
              <a:bodyPr>
                <a:normAutofit/>
              </a:bodyPr>
              <a:lstStyle/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:=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𝑣𝑒𝑐𝑡𝑜𝑟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𝑣𝑒𝑐𝑡𝑜𝑟</m:t>
                          </m:r>
                        </m:e>
                      </m:nary>
                    </m:oMath>
                  </m:oMathPara>
                </a14:m>
                <a:br>
                  <a:rPr lang="en-US" sz="6200" dirty="0">
                    <a:latin typeface="Arial (Body)" charset="0"/>
                  </a:rPr>
                </a:br>
                <a:endParaRPr lang="en-US" sz="62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the train left the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station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on time</a:t>
                </a:r>
              </a:p>
              <a:p>
                <a:pPr marL="1085850" lvl="2" indent="-457200">
                  <a:buFont typeface="Arial" panose="020B0604020202020204" pitchFamily="34" charset="0"/>
                  <a:buChar char="•"/>
                </a:pPr>
                <a:endParaRPr lang="en-US" sz="29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2900" dirty="0">
                  <a:latin typeface="Arial (Body)" charset="0"/>
                </a:endParaRPr>
              </a:p>
              <a:p>
                <a:pPr marL="1085850" lvl="2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Arial (Body)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1268760"/>
                <a:ext cx="7444800" cy="49478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F398E3-CC0F-19AD-78CA-267FED762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2503"/>
            <a:ext cx="9116245" cy="3734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BEF94-B792-33CD-63E1-766952F216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60117"/>
          <a:stretch/>
        </p:blipFill>
        <p:spPr>
          <a:xfrm>
            <a:off x="0" y="2862503"/>
            <a:ext cx="3635896" cy="37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2EAFBB-E94C-AC9B-8125-A4E68EB5E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 t="6591" r="-4281" b="7559"/>
          <a:stretch/>
        </p:blipFill>
        <p:spPr bwMode="auto">
          <a:xfrm>
            <a:off x="1904000" y="4049302"/>
            <a:ext cx="4551688" cy="25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5101416" cy="4186238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 attention to create context aware embedding vector for each word.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Output sequence of context aware vectors as encoded input.</a:t>
            </a: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B753-FFBA-1DBE-2636-43AAA45FE8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09" r="488"/>
          <a:stretch/>
        </p:blipFill>
        <p:spPr>
          <a:xfrm>
            <a:off x="6372551" y="1124744"/>
            <a:ext cx="2771553" cy="3734849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1D5EB22E-769A-A158-A870-C5A50FFDCFA7}"/>
              </a:ext>
            </a:extLst>
          </p:cNvPr>
          <p:cNvSpPr/>
          <p:nvPr/>
        </p:nvSpPr>
        <p:spPr>
          <a:xfrm>
            <a:off x="3728990" y="6217373"/>
            <a:ext cx="1686020" cy="419298"/>
          </a:xfrm>
          <a:prstGeom prst="borderCallout1">
            <a:avLst>
              <a:gd name="adj1" fmla="val 4701"/>
              <a:gd name="adj2" fmla="val 19532"/>
              <a:gd name="adj3" fmla="val -232738"/>
              <a:gd name="adj4" fmla="val 1538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encoded input</a:t>
            </a:r>
          </a:p>
        </p:txBody>
      </p:sp>
    </p:spTree>
    <p:extLst>
      <p:ext uri="{BB962C8B-B14F-4D97-AF65-F5344CB8AC3E}">
        <p14:creationId xmlns:p14="http://schemas.microsoft.com/office/powerpoint/2010/main" val="18211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attention heads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4453344" cy="4422924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multiple embeddings </a:t>
            </a:r>
            <a:r>
              <a:rPr lang="en-US" sz="2400" dirty="0">
                <a:latin typeface="Arial (Body)" charset="0"/>
                <a:sym typeface="Wingdings" panose="05000000000000000000" pitchFamily="2" charset="2"/>
              </a:rPr>
              <a:t> multiple attentions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  <a:sym typeface="Wingdings" panose="05000000000000000000" pitchFamily="2" charset="2"/>
              </a:rPr>
              <a:t>e.g. next word, subject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0000"/>
              </a:highlight>
              <a:latin typeface="Arial (Body)" charset="0"/>
              <a:sym typeface="Wingdings" panose="05000000000000000000" pitchFamily="2" charset="2"/>
            </a:endParaRPr>
          </a:p>
          <a:p>
            <a:pPr algn="l"/>
            <a:r>
              <a:rPr lang="nl-NL" sz="17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layers.</a:t>
            </a:r>
            <a:r>
              <a:rPr lang="nl-NL" sz="17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MultiHeadAttention</a:t>
            </a:r>
            <a:r>
              <a:rPr lang="nl-NL" sz="17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nl-NL" sz="17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7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num_heads</a:t>
            </a:r>
            <a:r>
              <a:rPr lang="en-US" sz="17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700" b="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7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7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key_dim</a:t>
            </a:r>
            <a:r>
              <a:rPr lang="en-US" sz="17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7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embed_dim</a:t>
            </a:r>
            <a:r>
              <a:rPr lang="en-US" sz="17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700" b="0" dirty="0">
              <a:solidFill>
                <a:srgbClr val="444444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en-US" sz="1600" dirty="0">
              <a:solidFill>
                <a:srgbClr val="44444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6" name="Picture 2" descr="The scaled dot-product attention and multi-head self-attention">
            <a:extLst>
              <a:ext uri="{FF2B5EF4-FFF2-40B4-BE49-F238E27FC236}">
                <a16:creationId xmlns:a16="http://schemas.microsoft.com/office/drawing/2014/main" id="{7BB8507F-06A2-422F-BE52-F5E4ED024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8" t="2729" r="6758"/>
          <a:stretch/>
        </p:blipFill>
        <p:spPr bwMode="auto">
          <a:xfrm>
            <a:off x="5508104" y="1700808"/>
            <a:ext cx="3024336" cy="42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324D05E-680E-2515-0D16-C367716BA50C}"/>
              </a:ext>
            </a:extLst>
          </p:cNvPr>
          <p:cNvSpPr/>
          <p:nvPr/>
        </p:nvSpPr>
        <p:spPr>
          <a:xfrm>
            <a:off x="1156585" y="5229200"/>
            <a:ext cx="1969686" cy="440694"/>
          </a:xfrm>
          <a:prstGeom prst="borderCallout1">
            <a:avLst>
              <a:gd name="adj1" fmla="val 3577"/>
              <a:gd name="adj2" fmla="val 46225"/>
              <a:gd name="adj3" fmla="val -172699"/>
              <a:gd name="adj4" fmla="val 762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 attention points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76E34C8-4F02-7FA4-6894-F54F893610FE}"/>
              </a:ext>
            </a:extLst>
          </p:cNvPr>
          <p:cNvSpPr/>
          <p:nvPr/>
        </p:nvSpPr>
        <p:spPr>
          <a:xfrm>
            <a:off x="3396030" y="5229200"/>
            <a:ext cx="2256089" cy="576064"/>
          </a:xfrm>
          <a:prstGeom prst="borderCallout1">
            <a:avLst>
              <a:gd name="adj1" fmla="val 3577"/>
              <a:gd name="adj2" fmla="val 60378"/>
              <a:gd name="adj3" fmla="val -134275"/>
              <a:gd name="adj4" fmla="val 375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length of input word embedding vector</a:t>
            </a:r>
          </a:p>
        </p:txBody>
      </p:sp>
    </p:spTree>
    <p:extLst>
      <p:ext uri="{BB962C8B-B14F-4D97-AF65-F5344CB8AC3E}">
        <p14:creationId xmlns:p14="http://schemas.microsoft.com/office/powerpoint/2010/main" val="32669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23473</TotalTime>
  <Words>1196</Words>
  <Application>Microsoft Office PowerPoint</Application>
  <PresentationFormat>On-screen Show (4:3)</PresentationFormat>
  <Paragraphs>229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Arial</vt:lpstr>
      <vt:lpstr>Arial (Body)</vt:lpstr>
      <vt:lpstr>Arial Narrow</vt:lpstr>
      <vt:lpstr>Calibri</vt:lpstr>
      <vt:lpstr>Cambria Math</vt:lpstr>
      <vt:lpstr>Consolas</vt:lpstr>
      <vt:lpstr>Courier</vt:lpstr>
      <vt:lpstr>Courier New</vt:lpstr>
      <vt:lpstr>Courier-Bold</vt:lpstr>
      <vt:lpstr>Lucida Grande</vt:lpstr>
      <vt:lpstr>Wingdings</vt:lpstr>
      <vt:lpstr>Inholland corporate</vt:lpstr>
      <vt:lpstr>Deep Learning</vt:lpstr>
      <vt:lpstr>Deep Learning models for text</vt:lpstr>
      <vt:lpstr>Neural attention</vt:lpstr>
      <vt:lpstr>Focus your attention</vt:lpstr>
      <vt:lpstr>Neural attention</vt:lpstr>
      <vt:lpstr>Neural attention</vt:lpstr>
      <vt:lpstr>Neural attention</vt:lpstr>
      <vt:lpstr>Neural attention</vt:lpstr>
      <vt:lpstr>Multiple attention heads</vt:lpstr>
      <vt:lpstr>Transformer encoder architecture</vt:lpstr>
      <vt:lpstr>Including word order</vt:lpstr>
      <vt:lpstr>Positional embeddings</vt:lpstr>
      <vt:lpstr>Transformer encoder with positional embedding for text classification</vt:lpstr>
      <vt:lpstr>Full transformer architecture</vt:lpstr>
      <vt:lpstr>Compare: RRN encoder/decoder architecture</vt:lpstr>
      <vt:lpstr>Dummy</vt:lpstr>
      <vt:lpstr>Transformer architecture</vt:lpstr>
      <vt:lpstr>Transformer decoder</vt:lpstr>
      <vt:lpstr>Neural attention in transformers</vt:lpstr>
      <vt:lpstr>Transformer encoder-decoder with positional embedding for translation</vt:lpstr>
      <vt:lpstr>Comparison of text processing architectures</vt:lpstr>
      <vt:lpstr>Comparison of text processing architectures</vt:lpstr>
      <vt:lpstr>Questions?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393</cp:revision>
  <dcterms:created xsi:type="dcterms:W3CDTF">2012-06-27T13:32:54Z</dcterms:created>
  <dcterms:modified xsi:type="dcterms:W3CDTF">2025-03-25T10:01:43Z</dcterms:modified>
</cp:coreProperties>
</file>