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6"/>
  </p:notesMasterIdLst>
  <p:sldIdLst>
    <p:sldId id="259" r:id="rId2"/>
    <p:sldId id="428" r:id="rId3"/>
    <p:sldId id="692" r:id="rId4"/>
    <p:sldId id="280" r:id="rId5"/>
    <p:sldId id="693" r:id="rId6"/>
    <p:sldId id="287" r:id="rId7"/>
    <p:sldId id="288" r:id="rId8"/>
    <p:sldId id="289" r:id="rId9"/>
    <p:sldId id="429" r:id="rId10"/>
    <p:sldId id="308" r:id="rId11"/>
    <p:sldId id="309" r:id="rId12"/>
    <p:sldId id="435" r:id="rId13"/>
    <p:sldId id="694" r:id="rId14"/>
    <p:sldId id="430" r:id="rId15"/>
    <p:sldId id="431" r:id="rId16"/>
    <p:sldId id="436" r:id="rId17"/>
    <p:sldId id="299" r:id="rId18"/>
    <p:sldId id="439" r:id="rId19"/>
    <p:sldId id="684" r:id="rId20"/>
    <p:sldId id="301" r:id="rId21"/>
    <p:sldId id="300" r:id="rId22"/>
    <p:sldId id="437" r:id="rId23"/>
    <p:sldId id="685" r:id="rId24"/>
    <p:sldId id="695" r:id="rId25"/>
    <p:sldId id="438" r:id="rId26"/>
    <p:sldId id="449" r:id="rId27"/>
    <p:sldId id="689" r:id="rId28"/>
    <p:sldId id="690" r:id="rId29"/>
    <p:sldId id="691" r:id="rId30"/>
    <p:sldId id="696" r:id="rId31"/>
    <p:sldId id="432" r:id="rId32"/>
    <p:sldId id="686" r:id="rId33"/>
    <p:sldId id="687" r:id="rId34"/>
    <p:sldId id="43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E46CAB-8D0A-4E71-9BF7-EB61290E9209}" v="328" dt="2025-04-14T09:26:10.9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46" autoAdjust="0"/>
    <p:restoredTop sz="92139" autoAdjust="0"/>
  </p:normalViewPr>
  <p:slideViewPr>
    <p:cSldViewPr>
      <p:cViewPr varScale="1">
        <p:scale>
          <a:sx n="54" d="100"/>
          <a:sy n="54" d="100"/>
        </p:scale>
        <p:origin x="32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5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nk, Vera" userId="d6528aa8-57f8-4f7f-8002-560e631d30ba" providerId="ADAL" clId="{1F2E14B3-168C-48B9-A2EF-E7BDBE3BCB95}"/>
    <pc:docChg chg="modSld">
      <pc:chgData name="Hollink, Vera" userId="d6528aa8-57f8-4f7f-8002-560e631d30ba" providerId="ADAL" clId="{1F2E14B3-168C-48B9-A2EF-E7BDBE3BCB95}" dt="2020-09-01T12:26:48.254" v="24" actId="20577"/>
      <pc:docMkLst>
        <pc:docMk/>
      </pc:docMkLst>
      <pc:sldChg chg="modSp mod">
        <pc:chgData name="Hollink, Vera" userId="d6528aa8-57f8-4f7f-8002-560e631d30ba" providerId="ADAL" clId="{1F2E14B3-168C-48B9-A2EF-E7BDBE3BCB95}" dt="2020-09-01T12:26:48.254" v="24" actId="20577"/>
        <pc:sldMkLst>
          <pc:docMk/>
          <pc:sldMk cId="3060767053" sldId="276"/>
        </pc:sldMkLst>
      </pc:sldChg>
    </pc:docChg>
  </pc:docChgLst>
  <pc:docChgLst>
    <pc:chgData name="Hollink, Vera" userId="d6528aa8-57f8-4f7f-8002-560e631d30ba" providerId="ADAL" clId="{7483B9A2-88DE-4FD5-A850-9DC9D17EBE8B}"/>
    <pc:docChg chg="undo custSel addSld modSld sldOrd">
      <pc:chgData name="Hollink, Vera" userId="d6528aa8-57f8-4f7f-8002-560e631d30ba" providerId="ADAL" clId="{7483B9A2-88DE-4FD5-A850-9DC9D17EBE8B}" dt="2021-11-15T17:24:22.336" v="1525"/>
      <pc:docMkLst>
        <pc:docMk/>
      </pc:docMkLst>
      <pc:sldChg chg="addSp modSp mod modAnim">
        <pc:chgData name="Hollink, Vera" userId="d6528aa8-57f8-4f7f-8002-560e631d30ba" providerId="ADAL" clId="{7483B9A2-88DE-4FD5-A850-9DC9D17EBE8B}" dt="2021-11-15T17:24:22.336" v="1525"/>
        <pc:sldMkLst>
          <pc:docMk/>
          <pc:sldMk cId="3566718322" sldId="372"/>
        </pc:sldMkLst>
      </pc:sldChg>
      <pc:sldChg chg="ord">
        <pc:chgData name="Hollink, Vera" userId="d6528aa8-57f8-4f7f-8002-560e631d30ba" providerId="ADAL" clId="{7483B9A2-88DE-4FD5-A850-9DC9D17EBE8B}" dt="2021-11-15T10:14:40.490" v="558"/>
        <pc:sldMkLst>
          <pc:docMk/>
          <pc:sldMk cId="4046515909" sldId="375"/>
        </pc:sldMkLst>
      </pc:sldChg>
      <pc:sldChg chg="modSp mod">
        <pc:chgData name="Hollink, Vera" userId="d6528aa8-57f8-4f7f-8002-560e631d30ba" providerId="ADAL" clId="{7483B9A2-88DE-4FD5-A850-9DC9D17EBE8B}" dt="2021-11-15T17:14:58.387" v="1425" actId="255"/>
        <pc:sldMkLst>
          <pc:docMk/>
          <pc:sldMk cId="728103765" sldId="381"/>
        </pc:sldMkLst>
      </pc:sldChg>
      <pc:sldChg chg="modSp modAnim">
        <pc:chgData name="Hollink, Vera" userId="d6528aa8-57f8-4f7f-8002-560e631d30ba" providerId="ADAL" clId="{7483B9A2-88DE-4FD5-A850-9DC9D17EBE8B}" dt="2021-11-15T10:23:16.830" v="1069" actId="20577"/>
        <pc:sldMkLst>
          <pc:docMk/>
          <pc:sldMk cId="480622979" sldId="382"/>
        </pc:sldMkLst>
      </pc:sldChg>
      <pc:sldChg chg="modSp modAnim">
        <pc:chgData name="Hollink, Vera" userId="d6528aa8-57f8-4f7f-8002-560e631d30ba" providerId="ADAL" clId="{7483B9A2-88DE-4FD5-A850-9DC9D17EBE8B}" dt="2021-11-15T09:44:29.928" v="123" actId="20577"/>
        <pc:sldMkLst>
          <pc:docMk/>
          <pc:sldMk cId="2477749807" sldId="386"/>
        </pc:sldMkLst>
      </pc:sldChg>
      <pc:sldChg chg="modSp modAnim">
        <pc:chgData name="Hollink, Vera" userId="d6528aa8-57f8-4f7f-8002-560e631d30ba" providerId="ADAL" clId="{7483B9A2-88DE-4FD5-A850-9DC9D17EBE8B}" dt="2021-11-15T10:08:42.044" v="419" actId="20577"/>
        <pc:sldMkLst>
          <pc:docMk/>
          <pc:sldMk cId="3757563225" sldId="387"/>
        </pc:sldMkLst>
      </pc:sldChg>
      <pc:sldChg chg="modSp ord modAnim">
        <pc:chgData name="Hollink, Vera" userId="d6528aa8-57f8-4f7f-8002-560e631d30ba" providerId="ADAL" clId="{7483B9A2-88DE-4FD5-A850-9DC9D17EBE8B}" dt="2021-11-15T10:22:21.765" v="1052"/>
        <pc:sldMkLst>
          <pc:docMk/>
          <pc:sldMk cId="969339565" sldId="388"/>
        </pc:sldMkLst>
      </pc:sldChg>
      <pc:sldChg chg="modSp modAnim">
        <pc:chgData name="Hollink, Vera" userId="d6528aa8-57f8-4f7f-8002-560e631d30ba" providerId="ADAL" clId="{7483B9A2-88DE-4FD5-A850-9DC9D17EBE8B}" dt="2021-11-15T10:24:52.307" v="1075" actId="20577"/>
        <pc:sldMkLst>
          <pc:docMk/>
          <pc:sldMk cId="1641594093" sldId="389"/>
        </pc:sldMkLst>
      </pc:sldChg>
      <pc:sldChg chg="modSp add mod">
        <pc:chgData name="Hollink, Vera" userId="d6528aa8-57f8-4f7f-8002-560e631d30ba" providerId="ADAL" clId="{7483B9A2-88DE-4FD5-A850-9DC9D17EBE8B}" dt="2021-11-15T17:15:42.746" v="1474" actId="20577"/>
        <pc:sldMkLst>
          <pc:docMk/>
          <pc:sldMk cId="991929809" sldId="390"/>
        </pc:sldMkLst>
      </pc:sldChg>
    </pc:docChg>
  </pc:docChgLst>
  <pc:docChgLst>
    <pc:chgData name="Hollink, Vera" userId="d6528aa8-57f8-4f7f-8002-560e631d30ba" providerId="ADAL" clId="{F4400216-3E0F-4A63-B2FF-5544A863E984}"/>
    <pc:docChg chg="undo custSel modSld">
      <pc:chgData name="Hollink, Vera" userId="d6528aa8-57f8-4f7f-8002-560e631d30ba" providerId="ADAL" clId="{F4400216-3E0F-4A63-B2FF-5544A863E984}" dt="2020-10-05T09:20:53.290" v="18" actId="20577"/>
      <pc:docMkLst>
        <pc:docMk/>
      </pc:docMkLst>
      <pc:sldChg chg="modSp mod">
        <pc:chgData name="Hollink, Vera" userId="d6528aa8-57f8-4f7f-8002-560e631d30ba" providerId="ADAL" clId="{F4400216-3E0F-4A63-B2FF-5544A863E984}" dt="2020-10-05T09:20:53.290" v="18" actId="20577"/>
        <pc:sldMkLst>
          <pc:docMk/>
          <pc:sldMk cId="1618094336" sldId="313"/>
        </pc:sldMkLst>
      </pc:sldChg>
    </pc:docChg>
  </pc:docChgLst>
  <pc:docChgLst>
    <pc:chgData name="Vera Hollink" userId="d6528aa8-57f8-4f7f-8002-560e631d30ba" providerId="ADAL" clId="{A5DF47E2-39E3-458B-B156-0758E05E50D7}"/>
    <pc:docChg chg="addSld delSld modSld sldOrd">
      <pc:chgData name="Vera Hollink" userId="d6528aa8-57f8-4f7f-8002-560e631d30ba" providerId="ADAL" clId="{A5DF47E2-39E3-458B-B156-0758E05E50D7}" dt="2021-11-02T10:22:21.439" v="849" actId="1076"/>
      <pc:docMkLst>
        <pc:docMk/>
      </pc:docMkLst>
      <pc:sldChg chg="modSp modAnim">
        <pc:chgData name="Vera Hollink" userId="d6528aa8-57f8-4f7f-8002-560e631d30ba" providerId="ADAL" clId="{A5DF47E2-39E3-458B-B156-0758E05E50D7}" dt="2021-11-02T09:34:22.823" v="0" actId="20577"/>
        <pc:sldMkLst>
          <pc:docMk/>
          <pc:sldMk cId="1605724904" sldId="349"/>
        </pc:sldMkLst>
      </pc:sldChg>
      <pc:sldChg chg="addSp delSp modSp modAnim">
        <pc:chgData name="Vera Hollink" userId="d6528aa8-57f8-4f7f-8002-560e631d30ba" providerId="ADAL" clId="{A5DF47E2-39E3-458B-B156-0758E05E50D7}" dt="2021-11-02T09:37:11.403" v="127" actId="20577"/>
        <pc:sldMkLst>
          <pc:docMk/>
          <pc:sldMk cId="2592955736" sldId="350"/>
        </pc:sldMkLst>
      </pc:sldChg>
      <pc:sldChg chg="addSp delSp modSp modAnim">
        <pc:chgData name="Vera Hollink" userId="d6528aa8-57f8-4f7f-8002-560e631d30ba" providerId="ADAL" clId="{A5DF47E2-39E3-458B-B156-0758E05E50D7}" dt="2021-11-02T09:46:02.715" v="366"/>
        <pc:sldMkLst>
          <pc:docMk/>
          <pc:sldMk cId="2932170871" sldId="351"/>
        </pc:sldMkLst>
      </pc:sldChg>
      <pc:sldChg chg="modSp add modAnim">
        <pc:chgData name="Vera Hollink" userId="d6528aa8-57f8-4f7f-8002-560e631d30ba" providerId="ADAL" clId="{A5DF47E2-39E3-458B-B156-0758E05E50D7}" dt="2021-11-02T10:02:31.475" v="802" actId="20577"/>
        <pc:sldMkLst>
          <pc:docMk/>
          <pc:sldMk cId="2080901617" sldId="352"/>
        </pc:sldMkLst>
      </pc:sldChg>
      <pc:sldChg chg="addSp delSp modSp modAnim">
        <pc:chgData name="Vera Hollink" userId="d6528aa8-57f8-4f7f-8002-560e631d30ba" providerId="ADAL" clId="{A5DF47E2-39E3-458B-B156-0758E05E50D7}" dt="2021-11-02T09:57:48.549" v="703"/>
        <pc:sldMkLst>
          <pc:docMk/>
          <pc:sldMk cId="2765949576" sldId="353"/>
        </pc:sldMkLst>
      </pc:sldChg>
      <pc:sldChg chg="modSp add modAnim">
        <pc:chgData name="Vera Hollink" userId="d6528aa8-57f8-4f7f-8002-560e631d30ba" providerId="ADAL" clId="{A5DF47E2-39E3-458B-B156-0758E05E50D7}" dt="2021-11-02T10:03:07.579" v="817" actId="255"/>
        <pc:sldMkLst>
          <pc:docMk/>
          <pc:sldMk cId="2476641505" sldId="354"/>
        </pc:sldMkLst>
      </pc:sldChg>
      <pc:sldChg chg="addSp modSp add">
        <pc:chgData name="Vera Hollink" userId="d6528aa8-57f8-4f7f-8002-560e631d30ba" providerId="ADAL" clId="{A5DF47E2-39E3-458B-B156-0758E05E50D7}" dt="2021-11-02T10:09:05.173" v="827" actId="1076"/>
        <pc:sldMkLst>
          <pc:docMk/>
          <pc:sldMk cId="1704529542" sldId="355"/>
        </pc:sldMkLst>
      </pc:sldChg>
      <pc:sldChg chg="addSp delSp modSp">
        <pc:chgData name="Vera Hollink" userId="d6528aa8-57f8-4f7f-8002-560e631d30ba" providerId="ADAL" clId="{A5DF47E2-39E3-458B-B156-0758E05E50D7}" dt="2021-11-02T10:22:21.439" v="849" actId="1076"/>
        <pc:sldMkLst>
          <pc:docMk/>
          <pc:sldMk cId="745014418" sldId="356"/>
        </pc:sldMkLst>
      </pc:sldChg>
      <pc:sldChg chg="add del">
        <pc:chgData name="Vera Hollink" userId="d6528aa8-57f8-4f7f-8002-560e631d30ba" providerId="ADAL" clId="{A5DF47E2-39E3-458B-B156-0758E05E50D7}" dt="2021-11-02T10:05:22.707" v="820"/>
        <pc:sldMkLst>
          <pc:docMk/>
          <pc:sldMk cId="4266816664" sldId="356"/>
        </pc:sldMkLst>
      </pc:sldChg>
      <pc:sldChg chg="delSp">
        <pc:chgData name="Vera Hollink" userId="d6528aa8-57f8-4f7f-8002-560e631d30ba" providerId="ADAL" clId="{A5DF47E2-39E3-458B-B156-0758E05E50D7}" dt="2021-11-02T10:08:43.043" v="825" actId="478"/>
        <pc:sldMkLst>
          <pc:docMk/>
          <pc:sldMk cId="395206848" sldId="357"/>
        </pc:sldMkLst>
      </pc:sldChg>
      <pc:sldChg chg="ord">
        <pc:chgData name="Vera Hollink" userId="d6528aa8-57f8-4f7f-8002-560e631d30ba" providerId="ADAL" clId="{A5DF47E2-39E3-458B-B156-0758E05E50D7}" dt="2021-11-02T10:09:34.023" v="828"/>
        <pc:sldMkLst>
          <pc:docMk/>
          <pc:sldMk cId="4132645371" sldId="358"/>
        </pc:sldMkLst>
      </pc:sldChg>
    </pc:docChg>
  </pc:docChgLst>
  <pc:docChgLst>
    <pc:chgData name="Hollink, Vera" userId="d6528aa8-57f8-4f7f-8002-560e631d30ba" providerId="ADAL" clId="{CCD1A3CA-2B7C-477D-9026-A83BCEFAD3A2}"/>
    <pc:docChg chg="modSld">
      <pc:chgData name="Hollink, Vera" userId="d6528aa8-57f8-4f7f-8002-560e631d30ba" providerId="ADAL" clId="{CCD1A3CA-2B7C-477D-9026-A83BCEFAD3A2}" dt="2024-04-15T07:11:03.625" v="2"/>
      <pc:docMkLst>
        <pc:docMk/>
      </pc:docMkLst>
      <pc:sldChg chg="modSp mod modAnim">
        <pc:chgData name="Hollink, Vera" userId="d6528aa8-57f8-4f7f-8002-560e631d30ba" providerId="ADAL" clId="{CCD1A3CA-2B7C-477D-9026-A83BCEFAD3A2}" dt="2024-04-15T07:11:03.625" v="2"/>
        <pc:sldMkLst>
          <pc:docMk/>
          <pc:sldMk cId="1059918171" sldId="431"/>
        </pc:sldMkLst>
      </pc:sldChg>
    </pc:docChg>
  </pc:docChgLst>
  <pc:docChgLst>
    <pc:chgData name="Hollink, Vera" userId="d6528aa8-57f8-4f7f-8002-560e631d30ba" providerId="ADAL" clId="{681A8870-D002-4CF3-A017-24F3782F4725}"/>
    <pc:docChg chg="undo redo custSel addSld delSld modSld sldOrd">
      <pc:chgData name="Hollink, Vera" userId="d6528aa8-57f8-4f7f-8002-560e631d30ba" providerId="ADAL" clId="{681A8870-D002-4CF3-A017-24F3782F4725}" dt="2021-11-15T08:56:33.670" v="6854" actId="20577"/>
      <pc:docMkLst>
        <pc:docMk/>
      </pc:docMkLst>
      <pc:sldChg chg="modSp mod">
        <pc:chgData name="Hollink, Vera" userId="d6528aa8-57f8-4f7f-8002-560e631d30ba" providerId="ADAL" clId="{681A8870-D002-4CF3-A017-24F3782F4725}" dt="2021-11-03T10:46:01.387" v="19" actId="20577"/>
        <pc:sldMkLst>
          <pc:docMk/>
          <pc:sldMk cId="3935152372" sldId="259"/>
        </pc:sldMkLst>
      </pc:sldChg>
      <pc:sldChg chg="del">
        <pc:chgData name="Hollink, Vera" userId="d6528aa8-57f8-4f7f-8002-560e631d30ba" providerId="ADAL" clId="{681A8870-D002-4CF3-A017-24F3782F4725}" dt="2021-11-03T10:45:22.186" v="2" actId="47"/>
        <pc:sldMkLst>
          <pc:docMk/>
          <pc:sldMk cId="305532016" sldId="314"/>
        </pc:sldMkLst>
      </pc:sldChg>
      <pc:sldChg chg="del">
        <pc:chgData name="Hollink, Vera" userId="d6528aa8-57f8-4f7f-8002-560e631d30ba" providerId="ADAL" clId="{681A8870-D002-4CF3-A017-24F3782F4725}" dt="2021-11-03T10:45:22.186" v="2" actId="47"/>
        <pc:sldMkLst>
          <pc:docMk/>
          <pc:sldMk cId="2258074124" sldId="322"/>
        </pc:sldMkLst>
      </pc:sldChg>
      <pc:sldChg chg="del">
        <pc:chgData name="Hollink, Vera" userId="d6528aa8-57f8-4f7f-8002-560e631d30ba" providerId="ADAL" clId="{681A8870-D002-4CF3-A017-24F3782F4725}" dt="2021-11-03T10:45:22.186" v="2" actId="47"/>
        <pc:sldMkLst>
          <pc:docMk/>
          <pc:sldMk cId="1638147851" sldId="323"/>
        </pc:sldMkLst>
      </pc:sldChg>
      <pc:sldChg chg="del">
        <pc:chgData name="Hollink, Vera" userId="d6528aa8-57f8-4f7f-8002-560e631d30ba" providerId="ADAL" clId="{681A8870-D002-4CF3-A017-24F3782F4725}" dt="2021-11-03T10:45:22.186" v="2" actId="47"/>
        <pc:sldMkLst>
          <pc:docMk/>
          <pc:sldMk cId="1252147192" sldId="324"/>
        </pc:sldMkLst>
      </pc:sldChg>
      <pc:sldChg chg="del">
        <pc:chgData name="Hollink, Vera" userId="d6528aa8-57f8-4f7f-8002-560e631d30ba" providerId="ADAL" clId="{681A8870-D002-4CF3-A017-24F3782F4725}" dt="2021-11-03T10:45:22.186" v="2" actId="47"/>
        <pc:sldMkLst>
          <pc:docMk/>
          <pc:sldMk cId="463051784" sldId="325"/>
        </pc:sldMkLst>
      </pc:sldChg>
      <pc:sldChg chg="del">
        <pc:chgData name="Hollink, Vera" userId="d6528aa8-57f8-4f7f-8002-560e631d30ba" providerId="ADAL" clId="{681A8870-D002-4CF3-A017-24F3782F4725}" dt="2021-11-03T10:45:22.186" v="2" actId="47"/>
        <pc:sldMkLst>
          <pc:docMk/>
          <pc:sldMk cId="3022330141" sldId="326"/>
        </pc:sldMkLst>
      </pc:sldChg>
      <pc:sldChg chg="del">
        <pc:chgData name="Hollink, Vera" userId="d6528aa8-57f8-4f7f-8002-560e631d30ba" providerId="ADAL" clId="{681A8870-D002-4CF3-A017-24F3782F4725}" dt="2021-11-03T10:45:22.186" v="2" actId="47"/>
        <pc:sldMkLst>
          <pc:docMk/>
          <pc:sldMk cId="2593933961" sldId="327"/>
        </pc:sldMkLst>
      </pc:sldChg>
      <pc:sldChg chg="del">
        <pc:chgData name="Hollink, Vera" userId="d6528aa8-57f8-4f7f-8002-560e631d30ba" providerId="ADAL" clId="{681A8870-D002-4CF3-A017-24F3782F4725}" dt="2021-11-03T10:45:22.186" v="2" actId="47"/>
        <pc:sldMkLst>
          <pc:docMk/>
          <pc:sldMk cId="3923124537" sldId="328"/>
        </pc:sldMkLst>
      </pc:sldChg>
      <pc:sldChg chg="del">
        <pc:chgData name="Hollink, Vera" userId="d6528aa8-57f8-4f7f-8002-560e631d30ba" providerId="ADAL" clId="{681A8870-D002-4CF3-A017-24F3782F4725}" dt="2021-11-03T10:45:22.186" v="2" actId="47"/>
        <pc:sldMkLst>
          <pc:docMk/>
          <pc:sldMk cId="2467662451" sldId="331"/>
        </pc:sldMkLst>
      </pc:sldChg>
      <pc:sldChg chg="del">
        <pc:chgData name="Hollink, Vera" userId="d6528aa8-57f8-4f7f-8002-560e631d30ba" providerId="ADAL" clId="{681A8870-D002-4CF3-A017-24F3782F4725}" dt="2021-11-03T10:45:22.186" v="2" actId="47"/>
        <pc:sldMkLst>
          <pc:docMk/>
          <pc:sldMk cId="1605724904" sldId="349"/>
        </pc:sldMkLst>
      </pc:sldChg>
      <pc:sldChg chg="del">
        <pc:chgData name="Hollink, Vera" userId="d6528aa8-57f8-4f7f-8002-560e631d30ba" providerId="ADAL" clId="{681A8870-D002-4CF3-A017-24F3782F4725}" dt="2021-11-03T10:45:22.186" v="2" actId="47"/>
        <pc:sldMkLst>
          <pc:docMk/>
          <pc:sldMk cId="2592955736" sldId="350"/>
        </pc:sldMkLst>
      </pc:sldChg>
      <pc:sldChg chg="del">
        <pc:chgData name="Hollink, Vera" userId="d6528aa8-57f8-4f7f-8002-560e631d30ba" providerId="ADAL" clId="{681A8870-D002-4CF3-A017-24F3782F4725}" dt="2021-11-03T10:45:22.186" v="2" actId="47"/>
        <pc:sldMkLst>
          <pc:docMk/>
          <pc:sldMk cId="2932170871" sldId="351"/>
        </pc:sldMkLst>
      </pc:sldChg>
      <pc:sldChg chg="del">
        <pc:chgData name="Hollink, Vera" userId="d6528aa8-57f8-4f7f-8002-560e631d30ba" providerId="ADAL" clId="{681A8870-D002-4CF3-A017-24F3782F4725}" dt="2021-11-03T10:45:22.186" v="2" actId="47"/>
        <pc:sldMkLst>
          <pc:docMk/>
          <pc:sldMk cId="2080901617" sldId="352"/>
        </pc:sldMkLst>
      </pc:sldChg>
      <pc:sldChg chg="del">
        <pc:chgData name="Hollink, Vera" userId="d6528aa8-57f8-4f7f-8002-560e631d30ba" providerId="ADAL" clId="{681A8870-D002-4CF3-A017-24F3782F4725}" dt="2021-11-03T10:45:22.186" v="2" actId="47"/>
        <pc:sldMkLst>
          <pc:docMk/>
          <pc:sldMk cId="2765949576" sldId="353"/>
        </pc:sldMkLst>
      </pc:sldChg>
      <pc:sldChg chg="del">
        <pc:chgData name="Hollink, Vera" userId="d6528aa8-57f8-4f7f-8002-560e631d30ba" providerId="ADAL" clId="{681A8870-D002-4CF3-A017-24F3782F4725}" dt="2021-11-03T10:45:22.186" v="2" actId="47"/>
        <pc:sldMkLst>
          <pc:docMk/>
          <pc:sldMk cId="2476641505" sldId="354"/>
        </pc:sldMkLst>
      </pc:sldChg>
      <pc:sldChg chg="del">
        <pc:chgData name="Hollink, Vera" userId="d6528aa8-57f8-4f7f-8002-560e631d30ba" providerId="ADAL" clId="{681A8870-D002-4CF3-A017-24F3782F4725}" dt="2021-11-03T10:45:22.186" v="2" actId="47"/>
        <pc:sldMkLst>
          <pc:docMk/>
          <pc:sldMk cId="1704529542" sldId="355"/>
        </pc:sldMkLst>
      </pc:sldChg>
      <pc:sldChg chg="del">
        <pc:chgData name="Hollink, Vera" userId="d6528aa8-57f8-4f7f-8002-560e631d30ba" providerId="ADAL" clId="{681A8870-D002-4CF3-A017-24F3782F4725}" dt="2021-11-03T10:45:22.186" v="2" actId="47"/>
        <pc:sldMkLst>
          <pc:docMk/>
          <pc:sldMk cId="745014418" sldId="356"/>
        </pc:sldMkLst>
      </pc:sldChg>
      <pc:sldChg chg="del">
        <pc:chgData name="Hollink, Vera" userId="d6528aa8-57f8-4f7f-8002-560e631d30ba" providerId="ADAL" clId="{681A8870-D002-4CF3-A017-24F3782F4725}" dt="2021-11-03T10:45:22.186" v="2" actId="47"/>
        <pc:sldMkLst>
          <pc:docMk/>
          <pc:sldMk cId="4132645371" sldId="358"/>
        </pc:sldMkLst>
      </pc:sldChg>
      <pc:sldChg chg="del">
        <pc:chgData name="Hollink, Vera" userId="d6528aa8-57f8-4f7f-8002-560e631d30ba" providerId="ADAL" clId="{681A8870-D002-4CF3-A017-24F3782F4725}" dt="2021-11-03T10:45:22.186" v="2" actId="47"/>
        <pc:sldMkLst>
          <pc:docMk/>
          <pc:sldMk cId="900401380" sldId="359"/>
        </pc:sldMkLst>
      </pc:sldChg>
      <pc:sldChg chg="del">
        <pc:chgData name="Hollink, Vera" userId="d6528aa8-57f8-4f7f-8002-560e631d30ba" providerId="ADAL" clId="{681A8870-D002-4CF3-A017-24F3782F4725}" dt="2021-11-03T10:45:22.186" v="2" actId="47"/>
        <pc:sldMkLst>
          <pc:docMk/>
          <pc:sldMk cId="1335181986" sldId="360"/>
        </pc:sldMkLst>
      </pc:sldChg>
      <pc:sldChg chg="del">
        <pc:chgData name="Hollink, Vera" userId="d6528aa8-57f8-4f7f-8002-560e631d30ba" providerId="ADAL" clId="{681A8870-D002-4CF3-A017-24F3782F4725}" dt="2021-11-03T10:45:22.186" v="2" actId="47"/>
        <pc:sldMkLst>
          <pc:docMk/>
          <pc:sldMk cId="1827491343" sldId="361"/>
        </pc:sldMkLst>
      </pc:sldChg>
      <pc:sldChg chg="del">
        <pc:chgData name="Hollink, Vera" userId="d6528aa8-57f8-4f7f-8002-560e631d30ba" providerId="ADAL" clId="{681A8870-D002-4CF3-A017-24F3782F4725}" dt="2021-11-03T10:45:22.186" v="2" actId="47"/>
        <pc:sldMkLst>
          <pc:docMk/>
          <pc:sldMk cId="551524734" sldId="362"/>
        </pc:sldMkLst>
      </pc:sldChg>
      <pc:sldChg chg="del">
        <pc:chgData name="Hollink, Vera" userId="d6528aa8-57f8-4f7f-8002-560e631d30ba" providerId="ADAL" clId="{681A8870-D002-4CF3-A017-24F3782F4725}" dt="2021-11-03T10:45:22.186" v="2" actId="47"/>
        <pc:sldMkLst>
          <pc:docMk/>
          <pc:sldMk cId="1811883118" sldId="363"/>
        </pc:sldMkLst>
      </pc:sldChg>
      <pc:sldChg chg="addSp delSp modSp del mod">
        <pc:chgData name="Hollink, Vera" userId="d6528aa8-57f8-4f7f-8002-560e631d30ba" providerId="ADAL" clId="{681A8870-D002-4CF3-A017-24F3782F4725}" dt="2021-11-04T12:19:31.857" v="4478" actId="47"/>
        <pc:sldMkLst>
          <pc:docMk/>
          <pc:sldMk cId="439956913" sldId="364"/>
        </pc:sldMkLst>
      </pc:sldChg>
      <pc:sldChg chg="modSp add del mod">
        <pc:chgData name="Hollink, Vera" userId="d6528aa8-57f8-4f7f-8002-560e631d30ba" providerId="ADAL" clId="{681A8870-D002-4CF3-A017-24F3782F4725}" dt="2021-11-04T12:19:32.879" v="4479" actId="47"/>
        <pc:sldMkLst>
          <pc:docMk/>
          <pc:sldMk cId="894766488" sldId="365"/>
        </pc:sldMkLst>
      </pc:sldChg>
      <pc:sldChg chg="addSp delSp modSp add mod ord modAnim">
        <pc:chgData name="Hollink, Vera" userId="d6528aa8-57f8-4f7f-8002-560e631d30ba" providerId="ADAL" clId="{681A8870-D002-4CF3-A017-24F3782F4725}" dt="2021-11-04T12:48:54.098" v="4796" actId="20577"/>
        <pc:sldMkLst>
          <pc:docMk/>
          <pc:sldMk cId="823393695" sldId="366"/>
        </pc:sldMkLst>
      </pc:sldChg>
      <pc:sldChg chg="addSp modSp add mod ord modAnim">
        <pc:chgData name="Hollink, Vera" userId="d6528aa8-57f8-4f7f-8002-560e631d30ba" providerId="ADAL" clId="{681A8870-D002-4CF3-A017-24F3782F4725}" dt="2021-11-15T08:43:12.609" v="6435" actId="1036"/>
        <pc:sldMkLst>
          <pc:docMk/>
          <pc:sldMk cId="3561436237" sldId="367"/>
        </pc:sldMkLst>
      </pc:sldChg>
      <pc:sldChg chg="new del">
        <pc:chgData name="Hollink, Vera" userId="d6528aa8-57f8-4f7f-8002-560e631d30ba" providerId="ADAL" clId="{681A8870-D002-4CF3-A017-24F3782F4725}" dt="2021-11-04T09:04:51.118" v="1976" actId="47"/>
        <pc:sldMkLst>
          <pc:docMk/>
          <pc:sldMk cId="3612402478" sldId="368"/>
        </pc:sldMkLst>
      </pc:sldChg>
      <pc:sldChg chg="modSp new mod">
        <pc:chgData name="Hollink, Vera" userId="d6528aa8-57f8-4f7f-8002-560e631d30ba" providerId="ADAL" clId="{681A8870-D002-4CF3-A017-24F3782F4725}" dt="2021-11-04T09:06:29.796" v="2037" actId="20577"/>
        <pc:sldMkLst>
          <pc:docMk/>
          <pc:sldMk cId="4074974954" sldId="369"/>
        </pc:sldMkLst>
      </pc:sldChg>
      <pc:sldChg chg="addSp delSp modSp add mod modAnim">
        <pc:chgData name="Hollink, Vera" userId="d6528aa8-57f8-4f7f-8002-560e631d30ba" providerId="ADAL" clId="{681A8870-D002-4CF3-A017-24F3782F4725}" dt="2021-11-04T13:08:06.089" v="5115" actId="2062"/>
        <pc:sldMkLst>
          <pc:docMk/>
          <pc:sldMk cId="3273528200" sldId="370"/>
        </pc:sldMkLst>
      </pc:sldChg>
      <pc:sldChg chg="addSp delSp modSp add mod modAnim">
        <pc:chgData name="Hollink, Vera" userId="d6528aa8-57f8-4f7f-8002-560e631d30ba" providerId="ADAL" clId="{681A8870-D002-4CF3-A017-24F3782F4725}" dt="2021-11-04T13:08:19.398" v="5116" actId="2062"/>
        <pc:sldMkLst>
          <pc:docMk/>
          <pc:sldMk cId="1873402021" sldId="371"/>
        </pc:sldMkLst>
      </pc:sldChg>
      <pc:sldChg chg="addSp modSp add mod modAnim">
        <pc:chgData name="Hollink, Vera" userId="d6528aa8-57f8-4f7f-8002-560e631d30ba" providerId="ADAL" clId="{681A8870-D002-4CF3-A017-24F3782F4725}" dt="2021-11-04T13:46:45.301" v="5591" actId="1076"/>
        <pc:sldMkLst>
          <pc:docMk/>
          <pc:sldMk cId="3566718322" sldId="372"/>
        </pc:sldMkLst>
      </pc:sldChg>
      <pc:sldChg chg="modSp add mod modAnim">
        <pc:chgData name="Hollink, Vera" userId="d6528aa8-57f8-4f7f-8002-560e631d30ba" providerId="ADAL" clId="{681A8870-D002-4CF3-A017-24F3782F4725}" dt="2021-11-04T13:35:36.242" v="5450" actId="20577"/>
        <pc:sldMkLst>
          <pc:docMk/>
          <pc:sldMk cId="1149018898" sldId="373"/>
        </pc:sldMkLst>
      </pc:sldChg>
      <pc:sldChg chg="modSp add mod modAnim">
        <pc:chgData name="Hollink, Vera" userId="d6528aa8-57f8-4f7f-8002-560e631d30ba" providerId="ADAL" clId="{681A8870-D002-4CF3-A017-24F3782F4725}" dt="2021-11-04T13:30:27.715" v="5272"/>
        <pc:sldMkLst>
          <pc:docMk/>
          <pc:sldMk cId="405207672" sldId="374"/>
        </pc:sldMkLst>
      </pc:sldChg>
      <pc:sldChg chg="modSp add mod">
        <pc:chgData name="Hollink, Vera" userId="d6528aa8-57f8-4f7f-8002-560e631d30ba" providerId="ADAL" clId="{681A8870-D002-4CF3-A017-24F3782F4725}" dt="2021-11-04T12:46:03.041" v="4770" actId="20577"/>
        <pc:sldMkLst>
          <pc:docMk/>
          <pc:sldMk cId="4046515909" sldId="375"/>
        </pc:sldMkLst>
      </pc:sldChg>
      <pc:sldChg chg="addSp delSp modSp add mod ord">
        <pc:chgData name="Hollink, Vera" userId="d6528aa8-57f8-4f7f-8002-560e631d30ba" providerId="ADAL" clId="{681A8870-D002-4CF3-A017-24F3782F4725}" dt="2021-11-15T08:15:49.727" v="5854" actId="1076"/>
        <pc:sldMkLst>
          <pc:docMk/>
          <pc:sldMk cId="2049912731" sldId="376"/>
        </pc:sldMkLst>
      </pc:sldChg>
      <pc:sldChg chg="addSp delSp modSp add mod modAnim">
        <pc:chgData name="Hollink, Vera" userId="d6528aa8-57f8-4f7f-8002-560e631d30ba" providerId="ADAL" clId="{681A8870-D002-4CF3-A017-24F3782F4725}" dt="2021-11-15T08:55:16.236" v="6836" actId="27636"/>
        <pc:sldMkLst>
          <pc:docMk/>
          <pc:sldMk cId="2386980383" sldId="377"/>
        </pc:sldMkLst>
      </pc:sldChg>
      <pc:sldChg chg="addSp delSp modSp add del mod ord modAnim">
        <pc:chgData name="Hollink, Vera" userId="d6528aa8-57f8-4f7f-8002-560e631d30ba" providerId="ADAL" clId="{681A8870-D002-4CF3-A017-24F3782F4725}" dt="2021-11-15T08:44:34.475" v="6496" actId="1076"/>
        <pc:sldMkLst>
          <pc:docMk/>
          <pc:sldMk cId="357297052" sldId="378"/>
        </pc:sldMkLst>
      </pc:sldChg>
      <pc:sldChg chg="addSp delSp modSp add mod modAnim">
        <pc:chgData name="Hollink, Vera" userId="d6528aa8-57f8-4f7f-8002-560e631d30ba" providerId="ADAL" clId="{681A8870-D002-4CF3-A017-24F3782F4725}" dt="2021-11-04T13:12:54.573" v="5156"/>
        <pc:sldMkLst>
          <pc:docMk/>
          <pc:sldMk cId="3171990563" sldId="379"/>
        </pc:sldMkLst>
      </pc:sldChg>
      <pc:sldChg chg="add del">
        <pc:chgData name="Hollink, Vera" userId="d6528aa8-57f8-4f7f-8002-560e631d30ba" providerId="ADAL" clId="{681A8870-D002-4CF3-A017-24F3782F4725}" dt="2021-11-04T10:53:46.666" v="3894" actId="2890"/>
        <pc:sldMkLst>
          <pc:docMk/>
          <pc:sldMk cId="1045439292" sldId="380"/>
        </pc:sldMkLst>
      </pc:sldChg>
      <pc:sldChg chg="modSp add mod ord modAnim">
        <pc:chgData name="Hollink, Vera" userId="d6528aa8-57f8-4f7f-8002-560e631d30ba" providerId="ADAL" clId="{681A8870-D002-4CF3-A017-24F3782F4725}" dt="2021-11-04T12:53:38.028" v="4873" actId="20578"/>
        <pc:sldMkLst>
          <pc:docMk/>
          <pc:sldMk cId="2206221530" sldId="380"/>
        </pc:sldMkLst>
      </pc:sldChg>
      <pc:sldChg chg="delSp add del mod ord">
        <pc:chgData name="Hollink, Vera" userId="d6528aa8-57f8-4f7f-8002-560e631d30ba" providerId="ADAL" clId="{681A8870-D002-4CF3-A017-24F3782F4725}" dt="2021-11-04T10:49:44.214" v="3781" actId="47"/>
        <pc:sldMkLst>
          <pc:docMk/>
          <pc:sldMk cId="3195468989" sldId="380"/>
        </pc:sldMkLst>
      </pc:sldChg>
      <pc:sldChg chg="add del">
        <pc:chgData name="Hollink, Vera" userId="d6528aa8-57f8-4f7f-8002-560e631d30ba" providerId="ADAL" clId="{681A8870-D002-4CF3-A017-24F3782F4725}" dt="2021-11-04T12:08:05.930" v="4062" actId="2890"/>
        <pc:sldMkLst>
          <pc:docMk/>
          <pc:sldMk cId="147313972" sldId="381"/>
        </pc:sldMkLst>
      </pc:sldChg>
      <pc:sldChg chg="add del">
        <pc:chgData name="Hollink, Vera" userId="d6528aa8-57f8-4f7f-8002-560e631d30ba" providerId="ADAL" clId="{681A8870-D002-4CF3-A017-24F3782F4725}" dt="2021-11-04T12:08:01.662" v="4060" actId="2890"/>
        <pc:sldMkLst>
          <pc:docMk/>
          <pc:sldMk cId="456890008" sldId="381"/>
        </pc:sldMkLst>
      </pc:sldChg>
      <pc:sldChg chg="add">
        <pc:chgData name="Hollink, Vera" userId="d6528aa8-57f8-4f7f-8002-560e631d30ba" providerId="ADAL" clId="{681A8870-D002-4CF3-A017-24F3782F4725}" dt="2021-11-04T12:08:07.322" v="4063" actId="2890"/>
        <pc:sldMkLst>
          <pc:docMk/>
          <pc:sldMk cId="728103765" sldId="381"/>
        </pc:sldMkLst>
      </pc:sldChg>
      <pc:sldChg chg="add del">
        <pc:chgData name="Hollink, Vera" userId="d6528aa8-57f8-4f7f-8002-560e631d30ba" providerId="ADAL" clId="{681A8870-D002-4CF3-A017-24F3782F4725}" dt="2021-11-04T12:32:50.581" v="4531" actId="47"/>
        <pc:sldMkLst>
          <pc:docMk/>
          <pc:sldMk cId="447674014" sldId="382"/>
        </pc:sldMkLst>
      </pc:sldChg>
      <pc:sldChg chg="modSp add mod">
        <pc:chgData name="Hollink, Vera" userId="d6528aa8-57f8-4f7f-8002-560e631d30ba" providerId="ADAL" clId="{681A8870-D002-4CF3-A017-24F3782F4725}" dt="2021-11-15T08:56:33.670" v="6854" actId="20577"/>
        <pc:sldMkLst>
          <pc:docMk/>
          <pc:sldMk cId="480622979" sldId="382"/>
        </pc:sldMkLst>
      </pc:sldChg>
      <pc:sldChg chg="addSp delSp modSp add del mod">
        <pc:chgData name="Hollink, Vera" userId="d6528aa8-57f8-4f7f-8002-560e631d30ba" providerId="ADAL" clId="{681A8870-D002-4CF3-A017-24F3782F4725}" dt="2021-11-04T12:44:13.345" v="4766" actId="47"/>
        <pc:sldMkLst>
          <pc:docMk/>
          <pc:sldMk cId="1973816963" sldId="382"/>
        </pc:sldMkLst>
      </pc:sldChg>
      <pc:sldChg chg="delSp modSp add mod modAnim">
        <pc:chgData name="Hollink, Vera" userId="d6528aa8-57f8-4f7f-8002-560e631d30ba" providerId="ADAL" clId="{681A8870-D002-4CF3-A017-24F3782F4725}" dt="2021-11-15T08:42:55.654" v="6413"/>
        <pc:sldMkLst>
          <pc:docMk/>
          <pc:sldMk cId="97419662" sldId="383"/>
        </pc:sldMkLst>
      </pc:sldChg>
      <pc:sldChg chg="addSp delSp modSp add mod ord modAnim">
        <pc:chgData name="Hollink, Vera" userId="d6528aa8-57f8-4f7f-8002-560e631d30ba" providerId="ADAL" clId="{681A8870-D002-4CF3-A017-24F3782F4725}" dt="2021-11-15T08:40:32.897" v="6407" actId="732"/>
        <pc:sldMkLst>
          <pc:docMk/>
          <pc:sldMk cId="3161840200" sldId="384"/>
        </pc:sldMkLst>
      </pc:sldChg>
      <pc:sldChg chg="addSp delSp modSp add mod ord">
        <pc:chgData name="Hollink, Vera" userId="d6528aa8-57f8-4f7f-8002-560e631d30ba" providerId="ADAL" clId="{681A8870-D002-4CF3-A017-24F3782F4725}" dt="2021-11-15T08:52:07.835" v="6735" actId="790"/>
        <pc:sldMkLst>
          <pc:docMk/>
          <pc:sldMk cId="63978516" sldId="385"/>
        </pc:sldMkLst>
      </pc:sldChg>
    </pc:docChg>
  </pc:docChgLst>
  <pc:docChgLst>
    <pc:chgData name="Hollink, Vera" userId="d6528aa8-57f8-4f7f-8002-560e631d30ba" providerId="ADAL" clId="{1BEEE4CE-484B-4140-A059-480D6529357B}"/>
    <pc:docChg chg="modSld">
      <pc:chgData name="Hollink, Vera" userId="d6528aa8-57f8-4f7f-8002-560e631d30ba" providerId="ADAL" clId="{1BEEE4CE-484B-4140-A059-480D6529357B}" dt="2022-02-14T11:22:12.827" v="1" actId="20577"/>
      <pc:docMkLst>
        <pc:docMk/>
      </pc:docMkLst>
      <pc:sldChg chg="modSp mod">
        <pc:chgData name="Hollink, Vera" userId="d6528aa8-57f8-4f7f-8002-560e631d30ba" providerId="ADAL" clId="{1BEEE4CE-484B-4140-A059-480D6529357B}" dt="2022-02-14T11:22:12.827" v="1" actId="20577"/>
        <pc:sldMkLst>
          <pc:docMk/>
          <pc:sldMk cId="2869116038" sldId="393"/>
        </pc:sldMkLst>
      </pc:sldChg>
    </pc:docChg>
  </pc:docChgLst>
  <pc:docChgLst>
    <pc:chgData name="Hollink, Vera" userId="d6528aa8-57f8-4f7f-8002-560e631d30ba" providerId="ADAL" clId="{40E46CAB-8D0A-4E71-9BF7-EB61290E9209}"/>
    <pc:docChg chg="undo custSel modSld">
      <pc:chgData name="Hollink, Vera" userId="d6528aa8-57f8-4f7f-8002-560e631d30ba" providerId="ADAL" clId="{40E46CAB-8D0A-4E71-9BF7-EB61290E9209}" dt="2025-04-14T09:26:15.551" v="386" actId="14100"/>
      <pc:docMkLst>
        <pc:docMk/>
      </pc:docMkLst>
      <pc:sldChg chg="modSp mod">
        <pc:chgData name="Hollink, Vera" userId="d6528aa8-57f8-4f7f-8002-560e631d30ba" providerId="ADAL" clId="{40E46CAB-8D0A-4E71-9BF7-EB61290E9209}" dt="2025-04-08T08:42:58.994" v="1" actId="20577"/>
        <pc:sldMkLst>
          <pc:docMk/>
          <pc:sldMk cId="3935152372" sldId="259"/>
        </pc:sldMkLst>
        <pc:spChg chg="mod">
          <ac:chgData name="Hollink, Vera" userId="d6528aa8-57f8-4f7f-8002-560e631d30ba" providerId="ADAL" clId="{40E46CAB-8D0A-4E71-9BF7-EB61290E9209}" dt="2025-04-08T08:42:58.994" v="1" actId="20577"/>
          <ac:spMkLst>
            <pc:docMk/>
            <pc:sldMk cId="3935152372" sldId="259"/>
            <ac:spMk id="15362" creationId="{00000000-0000-0000-0000-000000000000}"/>
          </ac:spMkLst>
        </pc:spChg>
      </pc:sldChg>
      <pc:sldChg chg="modSp">
        <pc:chgData name="Hollink, Vera" userId="d6528aa8-57f8-4f7f-8002-560e631d30ba" providerId="ADAL" clId="{40E46CAB-8D0A-4E71-9BF7-EB61290E9209}" dt="2025-04-14T09:09:32.650" v="175" actId="20577"/>
        <pc:sldMkLst>
          <pc:docMk/>
          <pc:sldMk cId="3185086808" sldId="287"/>
        </pc:sldMkLst>
        <pc:spChg chg="mod">
          <ac:chgData name="Hollink, Vera" userId="d6528aa8-57f8-4f7f-8002-560e631d30ba" providerId="ADAL" clId="{40E46CAB-8D0A-4E71-9BF7-EB61290E9209}" dt="2025-04-14T09:09:32.650" v="175" actId="20577"/>
          <ac:spMkLst>
            <pc:docMk/>
            <pc:sldMk cId="3185086808" sldId="287"/>
            <ac:spMk id="3" creationId="{00000000-0000-0000-0000-000000000000}"/>
          </ac:spMkLst>
        </pc:spChg>
      </pc:sldChg>
      <pc:sldChg chg="modSp mod">
        <pc:chgData name="Hollink, Vera" userId="d6528aa8-57f8-4f7f-8002-560e631d30ba" providerId="ADAL" clId="{40E46CAB-8D0A-4E71-9BF7-EB61290E9209}" dt="2025-04-14T08:27:55.492" v="2" actId="113"/>
        <pc:sldMkLst>
          <pc:docMk/>
          <pc:sldMk cId="899271065" sldId="309"/>
        </pc:sldMkLst>
        <pc:spChg chg="mod">
          <ac:chgData name="Hollink, Vera" userId="d6528aa8-57f8-4f7f-8002-560e631d30ba" providerId="ADAL" clId="{40E46CAB-8D0A-4E71-9BF7-EB61290E9209}" dt="2025-04-14T08:27:55.492" v="2" actId="113"/>
          <ac:spMkLst>
            <pc:docMk/>
            <pc:sldMk cId="899271065" sldId="309"/>
            <ac:spMk id="9" creationId="{00000000-0000-0000-0000-000000000000}"/>
          </ac:spMkLst>
        </pc:spChg>
      </pc:sldChg>
      <pc:sldChg chg="addSp modSp mod modAnim">
        <pc:chgData name="Hollink, Vera" userId="d6528aa8-57f8-4f7f-8002-560e631d30ba" providerId="ADAL" clId="{40E46CAB-8D0A-4E71-9BF7-EB61290E9209}" dt="2025-04-14T09:09:57.100" v="227" actId="20577"/>
        <pc:sldMkLst>
          <pc:docMk/>
          <pc:sldMk cId="2849318428" sldId="429"/>
        </pc:sldMkLst>
        <pc:spChg chg="mod">
          <ac:chgData name="Hollink, Vera" userId="d6528aa8-57f8-4f7f-8002-560e631d30ba" providerId="ADAL" clId="{40E46CAB-8D0A-4E71-9BF7-EB61290E9209}" dt="2025-04-14T09:09:15.250" v="151" actId="20577"/>
          <ac:spMkLst>
            <pc:docMk/>
            <pc:sldMk cId="2849318428" sldId="429"/>
            <ac:spMk id="2" creationId="{00000000-0000-0000-0000-000000000000}"/>
          </ac:spMkLst>
        </pc:spChg>
        <pc:spChg chg="mod">
          <ac:chgData name="Hollink, Vera" userId="d6528aa8-57f8-4f7f-8002-560e631d30ba" providerId="ADAL" clId="{40E46CAB-8D0A-4E71-9BF7-EB61290E9209}" dt="2025-04-14T09:09:57.100" v="227" actId="20577"/>
          <ac:spMkLst>
            <pc:docMk/>
            <pc:sldMk cId="2849318428" sldId="429"/>
            <ac:spMk id="3" creationId="{00000000-0000-0000-0000-000000000000}"/>
          </ac:spMkLst>
        </pc:spChg>
        <pc:spChg chg="add mod">
          <ac:chgData name="Hollink, Vera" userId="d6528aa8-57f8-4f7f-8002-560e631d30ba" providerId="ADAL" clId="{40E46CAB-8D0A-4E71-9BF7-EB61290E9209}" dt="2025-04-14T08:57:48.969" v="92" actId="14100"/>
          <ac:spMkLst>
            <pc:docMk/>
            <pc:sldMk cId="2849318428" sldId="429"/>
            <ac:spMk id="5" creationId="{9983228E-101D-D009-9B8D-2DAFC03878EF}"/>
          </ac:spMkLst>
        </pc:spChg>
        <pc:spChg chg="add mod">
          <ac:chgData name="Hollink, Vera" userId="d6528aa8-57f8-4f7f-8002-560e631d30ba" providerId="ADAL" clId="{40E46CAB-8D0A-4E71-9BF7-EB61290E9209}" dt="2025-04-14T08:58:31.678" v="123" actId="14100"/>
          <ac:spMkLst>
            <pc:docMk/>
            <pc:sldMk cId="2849318428" sldId="429"/>
            <ac:spMk id="6" creationId="{A9E7117E-2657-6487-86E1-8A2B90924445}"/>
          </ac:spMkLst>
        </pc:spChg>
        <pc:spChg chg="mod">
          <ac:chgData name="Hollink, Vera" userId="d6528aa8-57f8-4f7f-8002-560e631d30ba" providerId="ADAL" clId="{40E46CAB-8D0A-4E71-9BF7-EB61290E9209}" dt="2025-04-14T08:55:47.344" v="29" actId="1035"/>
          <ac:spMkLst>
            <pc:docMk/>
            <pc:sldMk cId="2849318428" sldId="429"/>
            <ac:spMk id="7" creationId="{62F24E93-84D5-C1D0-1BCF-979D5F91DFB1}"/>
          </ac:spMkLst>
        </pc:spChg>
        <pc:spChg chg="mod">
          <ac:chgData name="Hollink, Vera" userId="d6528aa8-57f8-4f7f-8002-560e631d30ba" providerId="ADAL" clId="{40E46CAB-8D0A-4E71-9BF7-EB61290E9209}" dt="2025-04-14T08:55:56.886" v="33" actId="1035"/>
          <ac:spMkLst>
            <pc:docMk/>
            <pc:sldMk cId="2849318428" sldId="429"/>
            <ac:spMk id="9" creationId="{F6B80811-FF88-0886-63A0-AC8266097A49}"/>
          </ac:spMkLst>
        </pc:spChg>
        <pc:spChg chg="mod">
          <ac:chgData name="Hollink, Vera" userId="d6528aa8-57f8-4f7f-8002-560e631d30ba" providerId="ADAL" clId="{40E46CAB-8D0A-4E71-9BF7-EB61290E9209}" dt="2025-04-14T08:58:11.568" v="96" actId="1076"/>
          <ac:spMkLst>
            <pc:docMk/>
            <pc:sldMk cId="2849318428" sldId="429"/>
            <ac:spMk id="10" creationId="{A567490D-4C51-86EB-962B-0BB5A284C017}"/>
          </ac:spMkLst>
        </pc:spChg>
        <pc:spChg chg="mod">
          <ac:chgData name="Hollink, Vera" userId="d6528aa8-57f8-4f7f-8002-560e631d30ba" providerId="ADAL" clId="{40E46CAB-8D0A-4E71-9BF7-EB61290E9209}" dt="2025-04-14T08:55:51.278" v="31" actId="1036"/>
          <ac:spMkLst>
            <pc:docMk/>
            <pc:sldMk cId="2849318428" sldId="429"/>
            <ac:spMk id="11" creationId="{D80BF696-22F7-74C5-BC07-AB5A6D0C7C40}"/>
          </ac:spMkLst>
        </pc:spChg>
        <pc:spChg chg="mod">
          <ac:chgData name="Hollink, Vera" userId="d6528aa8-57f8-4f7f-8002-560e631d30ba" providerId="ADAL" clId="{40E46CAB-8D0A-4E71-9BF7-EB61290E9209}" dt="2025-04-14T08:55:53.180" v="32" actId="1036"/>
          <ac:spMkLst>
            <pc:docMk/>
            <pc:sldMk cId="2849318428" sldId="429"/>
            <ac:spMk id="12" creationId="{06933F26-6420-CE4E-3591-1D5C26A97147}"/>
          </ac:spMkLst>
        </pc:spChg>
      </pc:sldChg>
      <pc:sldChg chg="addSp modSp mod modAnim">
        <pc:chgData name="Hollink, Vera" userId="d6528aa8-57f8-4f7f-8002-560e631d30ba" providerId="ADAL" clId="{40E46CAB-8D0A-4E71-9BF7-EB61290E9209}" dt="2025-04-14T09:15:44.426" v="315"/>
        <pc:sldMkLst>
          <pc:docMk/>
          <pc:sldMk cId="96133610" sldId="449"/>
        </pc:sldMkLst>
        <pc:spChg chg="add mod">
          <ac:chgData name="Hollink, Vera" userId="d6528aa8-57f8-4f7f-8002-560e631d30ba" providerId="ADAL" clId="{40E46CAB-8D0A-4E71-9BF7-EB61290E9209}" dt="2025-04-14T09:15:24.580" v="313" actId="14100"/>
          <ac:spMkLst>
            <pc:docMk/>
            <pc:sldMk cId="96133610" sldId="449"/>
            <ac:spMk id="5" creationId="{DADE90C2-7242-00D1-19FD-E96631F2101E}"/>
          </ac:spMkLst>
        </pc:spChg>
      </pc:sldChg>
      <pc:sldChg chg="addSp modSp">
        <pc:chgData name="Hollink, Vera" userId="d6528aa8-57f8-4f7f-8002-560e631d30ba" providerId="ADAL" clId="{40E46CAB-8D0A-4E71-9BF7-EB61290E9209}" dt="2025-04-14T09:13:57.421" v="228"/>
        <pc:sldMkLst>
          <pc:docMk/>
          <pc:sldMk cId="2158507543" sldId="689"/>
        </pc:sldMkLst>
        <pc:spChg chg="add mod">
          <ac:chgData name="Hollink, Vera" userId="d6528aa8-57f8-4f7f-8002-560e631d30ba" providerId="ADAL" clId="{40E46CAB-8D0A-4E71-9BF7-EB61290E9209}" dt="2025-04-14T09:13:57.421" v="228"/>
          <ac:spMkLst>
            <pc:docMk/>
            <pc:sldMk cId="2158507543" sldId="689"/>
            <ac:spMk id="5" creationId="{098887DE-2C82-6C2B-417F-C8D3585EC916}"/>
          </ac:spMkLst>
        </pc:spChg>
      </pc:sldChg>
      <pc:sldChg chg="modSp mod">
        <pc:chgData name="Hollink, Vera" userId="d6528aa8-57f8-4f7f-8002-560e631d30ba" providerId="ADAL" clId="{40E46CAB-8D0A-4E71-9BF7-EB61290E9209}" dt="2025-04-14T09:26:15.551" v="386" actId="14100"/>
        <pc:sldMkLst>
          <pc:docMk/>
          <pc:sldMk cId="4082806520" sldId="690"/>
        </pc:sldMkLst>
        <pc:spChg chg="mod">
          <ac:chgData name="Hollink, Vera" userId="d6528aa8-57f8-4f7f-8002-560e631d30ba" providerId="ADAL" clId="{40E46CAB-8D0A-4E71-9BF7-EB61290E9209}" dt="2025-04-14T09:17:46.245" v="350" actId="20577"/>
          <ac:spMkLst>
            <pc:docMk/>
            <pc:sldMk cId="4082806520" sldId="690"/>
            <ac:spMk id="3" creationId="{00000000-0000-0000-0000-000000000000}"/>
          </ac:spMkLst>
        </pc:spChg>
        <pc:spChg chg="mod">
          <ac:chgData name="Hollink, Vera" userId="d6528aa8-57f8-4f7f-8002-560e631d30ba" providerId="ADAL" clId="{40E46CAB-8D0A-4E71-9BF7-EB61290E9209}" dt="2025-04-14T09:17:21.456" v="347" actId="14100"/>
          <ac:spMkLst>
            <pc:docMk/>
            <pc:sldMk cId="4082806520" sldId="690"/>
            <ac:spMk id="5" creationId="{882614A9-AEA6-BE5E-B378-A79797CF91F6}"/>
          </ac:spMkLst>
        </pc:spChg>
        <pc:spChg chg="mod">
          <ac:chgData name="Hollink, Vera" userId="d6528aa8-57f8-4f7f-8002-560e631d30ba" providerId="ADAL" clId="{40E46CAB-8D0A-4E71-9BF7-EB61290E9209}" dt="2025-04-14T09:26:15.551" v="386" actId="14100"/>
          <ac:spMkLst>
            <pc:docMk/>
            <pc:sldMk cId="4082806520" sldId="690"/>
            <ac:spMk id="7" creationId="{471F1DF8-E584-C1D7-E6E4-2EA1F4915390}"/>
          </ac:spMkLst>
        </pc:spChg>
      </pc:sldChg>
    </pc:docChg>
  </pc:docChgLst>
  <pc:docChgLst>
    <pc:chgData name="Hollink, Vera" userId="d6528aa8-57f8-4f7f-8002-560e631d30ba" providerId="ADAL" clId="{81CE1657-7C74-46AF-B422-A16ED0B2BB54}"/>
    <pc:docChg chg="undo redo custSel addSld delSld modSld sldOrd">
      <pc:chgData name="Hollink, Vera" userId="d6528aa8-57f8-4f7f-8002-560e631d30ba" providerId="ADAL" clId="{81CE1657-7C74-46AF-B422-A16ED0B2BB54}" dt="2021-12-14T13:01:45.859" v="1530" actId="255"/>
      <pc:docMkLst>
        <pc:docMk/>
      </pc:docMkLst>
      <pc:sldChg chg="add del">
        <pc:chgData name="Hollink, Vera" userId="d6528aa8-57f8-4f7f-8002-560e631d30ba" providerId="ADAL" clId="{81CE1657-7C74-46AF-B422-A16ED0B2BB54}" dt="2021-12-14T12:46:11.862" v="1051" actId="47"/>
        <pc:sldMkLst>
          <pc:docMk/>
          <pc:sldMk cId="2231871258" sldId="362"/>
        </pc:sldMkLst>
      </pc:sldChg>
      <pc:sldChg chg="modSp mod modAnim">
        <pc:chgData name="Hollink, Vera" userId="d6528aa8-57f8-4f7f-8002-560e631d30ba" providerId="ADAL" clId="{81CE1657-7C74-46AF-B422-A16ED0B2BB54}" dt="2021-12-14T11:45:31.559" v="213" actId="1076"/>
        <pc:sldMkLst>
          <pc:docMk/>
          <pc:sldMk cId="3561436237" sldId="367"/>
        </pc:sldMkLst>
      </pc:sldChg>
      <pc:sldChg chg="ord">
        <pc:chgData name="Hollink, Vera" userId="d6528aa8-57f8-4f7f-8002-560e631d30ba" providerId="ADAL" clId="{81CE1657-7C74-46AF-B422-A16ED0B2BB54}" dt="2021-12-14T13:00:28.167" v="1526"/>
        <pc:sldMkLst>
          <pc:docMk/>
          <pc:sldMk cId="405207672" sldId="374"/>
        </pc:sldMkLst>
      </pc:sldChg>
      <pc:sldChg chg="modSp">
        <pc:chgData name="Hollink, Vera" userId="d6528aa8-57f8-4f7f-8002-560e631d30ba" providerId="ADAL" clId="{81CE1657-7C74-46AF-B422-A16ED0B2BB54}" dt="2021-12-08T09:39:32.711" v="1" actId="20577"/>
        <pc:sldMkLst>
          <pc:docMk/>
          <pc:sldMk cId="480622979" sldId="382"/>
        </pc:sldMkLst>
      </pc:sldChg>
      <pc:sldChg chg="addSp delSp modSp add mod modAnim">
        <pc:chgData name="Hollink, Vera" userId="d6528aa8-57f8-4f7f-8002-560e631d30ba" providerId="ADAL" clId="{81CE1657-7C74-46AF-B422-A16ED0B2BB54}" dt="2021-12-14T12:59:16.845" v="1519" actId="1076"/>
        <pc:sldMkLst>
          <pc:docMk/>
          <pc:sldMk cId="2078090087" sldId="391"/>
        </pc:sldMkLst>
      </pc:sldChg>
      <pc:sldChg chg="addSp modSp add mod">
        <pc:chgData name="Hollink, Vera" userId="d6528aa8-57f8-4f7f-8002-560e631d30ba" providerId="ADAL" clId="{81CE1657-7C74-46AF-B422-A16ED0B2BB54}" dt="2021-12-14T13:01:26.666" v="1529" actId="108"/>
        <pc:sldMkLst>
          <pc:docMk/>
          <pc:sldMk cId="3888525719" sldId="392"/>
        </pc:sldMkLst>
      </pc:sldChg>
      <pc:sldChg chg="addSp delSp modSp add mod">
        <pc:chgData name="Hollink, Vera" userId="d6528aa8-57f8-4f7f-8002-560e631d30ba" providerId="ADAL" clId="{81CE1657-7C74-46AF-B422-A16ED0B2BB54}" dt="2021-12-14T13:01:45.859" v="1530" actId="255"/>
        <pc:sldMkLst>
          <pc:docMk/>
          <pc:sldMk cId="2869116038" sldId="393"/>
        </pc:sldMkLst>
      </pc:sldChg>
      <pc:sldChg chg="add del">
        <pc:chgData name="Hollink, Vera" userId="d6528aa8-57f8-4f7f-8002-560e631d30ba" providerId="ADAL" clId="{81CE1657-7C74-46AF-B422-A16ED0B2BB54}" dt="2021-12-14T12:55:41.512" v="1487"/>
        <pc:sldMkLst>
          <pc:docMk/>
          <pc:sldMk cId="2765726127" sldId="394"/>
        </pc:sldMkLst>
      </pc:sldChg>
    </pc:docChg>
  </pc:docChgLst>
  <pc:docChgLst>
    <pc:chgData name="Hollink, Vera" userId="d6528aa8-57f8-4f7f-8002-560e631d30ba" providerId="ADAL" clId="{59D1BDE8-265B-4D97-B109-2F469F43C9C4}"/>
    <pc:docChg chg="modSld">
      <pc:chgData name="Hollink, Vera" userId="d6528aa8-57f8-4f7f-8002-560e631d30ba" providerId="ADAL" clId="{59D1BDE8-265B-4D97-B109-2F469F43C9C4}" dt="2023-11-27T13:56:35.815" v="1" actId="20577"/>
      <pc:docMkLst>
        <pc:docMk/>
      </pc:docMkLst>
      <pc:sldChg chg="modSp mod">
        <pc:chgData name="Hollink, Vera" userId="d6528aa8-57f8-4f7f-8002-560e631d30ba" providerId="ADAL" clId="{59D1BDE8-265B-4D97-B109-2F469F43C9C4}" dt="2023-11-27T13:56:35.815" v="1" actId="20577"/>
        <pc:sldMkLst>
          <pc:docMk/>
          <pc:sldMk cId="3935152372" sldId="259"/>
        </pc:sldMkLst>
      </pc:sldChg>
    </pc:docChg>
  </pc:docChgLst>
  <pc:docChgLst>
    <pc:chgData name="Hollink, Vera" userId="d6528aa8-57f8-4f7f-8002-560e631d30ba" providerId="ADAL" clId="{3E0B7CA3-573B-486A-99D1-2DCB62F178F0}"/>
    <pc:docChg chg="undo redo custSel addSld delSld modSld sldOrd">
      <pc:chgData name="Hollink, Vera" userId="d6528aa8-57f8-4f7f-8002-560e631d30ba" providerId="ADAL" clId="{3E0B7CA3-573B-486A-99D1-2DCB62F178F0}" dt="2024-03-27T11:34:59.288" v="6638" actId="207"/>
      <pc:docMkLst>
        <pc:docMk/>
      </pc:docMkLst>
      <pc:sldChg chg="modSp mod">
        <pc:chgData name="Hollink, Vera" userId="d6528aa8-57f8-4f7f-8002-560e631d30ba" providerId="ADAL" clId="{3E0B7CA3-573B-486A-99D1-2DCB62F178F0}" dt="2024-03-20T11:03:54.745" v="91" actId="20577"/>
        <pc:sldMkLst>
          <pc:docMk/>
          <pc:sldMk cId="3935152372" sldId="259"/>
        </pc:sldMkLst>
      </pc:sldChg>
      <pc:sldChg chg="addSp delSp modSp add mod delAnim modAnim">
        <pc:chgData name="Hollink, Vera" userId="d6528aa8-57f8-4f7f-8002-560e631d30ba" providerId="ADAL" clId="{3E0B7CA3-573B-486A-99D1-2DCB62F178F0}" dt="2024-03-21T08:59:22.675" v="2912" actId="1076"/>
        <pc:sldMkLst>
          <pc:docMk/>
          <pc:sldMk cId="3360972302" sldId="280"/>
        </pc:sldMkLst>
      </pc:sldChg>
      <pc:sldChg chg="addSp modSp add mod modAnim">
        <pc:chgData name="Hollink, Vera" userId="d6528aa8-57f8-4f7f-8002-560e631d30ba" providerId="ADAL" clId="{3E0B7CA3-573B-486A-99D1-2DCB62F178F0}" dt="2024-03-21T09:01:09.324" v="2915" actId="1076"/>
        <pc:sldMkLst>
          <pc:docMk/>
          <pc:sldMk cId="3185086808" sldId="287"/>
        </pc:sldMkLst>
      </pc:sldChg>
      <pc:sldChg chg="addSp delSp modSp add mod ord addAnim delAnim modAnim">
        <pc:chgData name="Hollink, Vera" userId="d6528aa8-57f8-4f7f-8002-560e631d30ba" providerId="ADAL" clId="{3E0B7CA3-573B-486A-99D1-2DCB62F178F0}" dt="2024-03-20T15:02:31.160" v="1209"/>
        <pc:sldMkLst>
          <pc:docMk/>
          <pc:sldMk cId="2070316305" sldId="288"/>
        </pc:sldMkLst>
      </pc:sldChg>
      <pc:sldChg chg="modSp add mod ord">
        <pc:chgData name="Hollink, Vera" userId="d6528aa8-57f8-4f7f-8002-560e631d30ba" providerId="ADAL" clId="{3E0B7CA3-573B-486A-99D1-2DCB62F178F0}" dt="2024-03-20T15:02:31.160" v="1209"/>
        <pc:sldMkLst>
          <pc:docMk/>
          <pc:sldMk cId="78950897" sldId="289"/>
        </pc:sldMkLst>
      </pc:sldChg>
      <pc:sldChg chg="addSp delSp modSp add mod modAnim">
        <pc:chgData name="Hollink, Vera" userId="d6528aa8-57f8-4f7f-8002-560e631d30ba" providerId="ADAL" clId="{3E0B7CA3-573B-486A-99D1-2DCB62F178F0}" dt="2024-03-21T09:39:14.793" v="3060"/>
        <pc:sldMkLst>
          <pc:docMk/>
          <pc:sldMk cId="2303090837" sldId="299"/>
        </pc:sldMkLst>
      </pc:sldChg>
      <pc:sldChg chg="addSp delSp modSp add mod ord modAnim">
        <pc:chgData name="Hollink, Vera" userId="d6528aa8-57f8-4f7f-8002-560e631d30ba" providerId="ADAL" clId="{3E0B7CA3-573B-486A-99D1-2DCB62F178F0}" dt="2024-03-25T14:49:51.623" v="3462" actId="20577"/>
        <pc:sldMkLst>
          <pc:docMk/>
          <pc:sldMk cId="1724851287" sldId="300"/>
        </pc:sldMkLst>
      </pc:sldChg>
      <pc:sldChg chg="addSp delSp modSp add mod">
        <pc:chgData name="Hollink, Vera" userId="d6528aa8-57f8-4f7f-8002-560e631d30ba" providerId="ADAL" clId="{3E0B7CA3-573B-486A-99D1-2DCB62F178F0}" dt="2024-03-21T09:42:44.138" v="3143" actId="478"/>
        <pc:sldMkLst>
          <pc:docMk/>
          <pc:sldMk cId="1472485054" sldId="301"/>
        </pc:sldMkLst>
      </pc:sldChg>
      <pc:sldChg chg="add del">
        <pc:chgData name="Hollink, Vera" userId="d6528aa8-57f8-4f7f-8002-560e631d30ba" providerId="ADAL" clId="{3E0B7CA3-573B-486A-99D1-2DCB62F178F0}" dt="2024-03-20T15:03:57.900" v="1223" actId="47"/>
        <pc:sldMkLst>
          <pc:docMk/>
          <pc:sldMk cId="687321076" sldId="307"/>
        </pc:sldMkLst>
      </pc:sldChg>
      <pc:sldChg chg="addSp modSp add mod">
        <pc:chgData name="Hollink, Vera" userId="d6528aa8-57f8-4f7f-8002-560e631d30ba" providerId="ADAL" clId="{3E0B7CA3-573B-486A-99D1-2DCB62F178F0}" dt="2024-03-20T15:18:26.960" v="1577" actId="1076"/>
        <pc:sldMkLst>
          <pc:docMk/>
          <pc:sldMk cId="627646163" sldId="308"/>
        </pc:sldMkLst>
      </pc:sldChg>
      <pc:sldChg chg="addSp delSp add mod">
        <pc:chgData name="Hollink, Vera" userId="d6528aa8-57f8-4f7f-8002-560e631d30ba" providerId="ADAL" clId="{3E0B7CA3-573B-486A-99D1-2DCB62F178F0}" dt="2024-03-20T15:09:33.361" v="1318" actId="22"/>
        <pc:sldMkLst>
          <pc:docMk/>
          <pc:sldMk cId="899271065" sldId="309"/>
        </pc:sldMkLst>
      </pc:sldChg>
      <pc:sldChg chg="del">
        <pc:chgData name="Hollink, Vera" userId="d6528aa8-57f8-4f7f-8002-560e631d30ba" providerId="ADAL" clId="{3E0B7CA3-573B-486A-99D1-2DCB62F178F0}" dt="2024-03-20T11:03:14.312" v="0" actId="47"/>
        <pc:sldMkLst>
          <pc:docMk/>
          <pc:sldMk cId="823393695" sldId="366"/>
        </pc:sldMkLst>
      </pc:sldChg>
      <pc:sldChg chg="del">
        <pc:chgData name="Hollink, Vera" userId="d6528aa8-57f8-4f7f-8002-560e631d30ba" providerId="ADAL" clId="{3E0B7CA3-573B-486A-99D1-2DCB62F178F0}" dt="2024-03-20T11:03:14.312" v="0" actId="47"/>
        <pc:sldMkLst>
          <pc:docMk/>
          <pc:sldMk cId="3561436237" sldId="367"/>
        </pc:sldMkLst>
      </pc:sldChg>
      <pc:sldChg chg="del">
        <pc:chgData name="Hollink, Vera" userId="d6528aa8-57f8-4f7f-8002-560e631d30ba" providerId="ADAL" clId="{3E0B7CA3-573B-486A-99D1-2DCB62F178F0}" dt="2024-03-20T11:03:14.312" v="0" actId="47"/>
        <pc:sldMkLst>
          <pc:docMk/>
          <pc:sldMk cId="4074974954" sldId="369"/>
        </pc:sldMkLst>
      </pc:sldChg>
      <pc:sldChg chg="del">
        <pc:chgData name="Hollink, Vera" userId="d6528aa8-57f8-4f7f-8002-560e631d30ba" providerId="ADAL" clId="{3E0B7CA3-573B-486A-99D1-2DCB62F178F0}" dt="2024-03-20T11:03:14.312" v="0" actId="47"/>
        <pc:sldMkLst>
          <pc:docMk/>
          <pc:sldMk cId="3273528200" sldId="370"/>
        </pc:sldMkLst>
      </pc:sldChg>
      <pc:sldChg chg="del">
        <pc:chgData name="Hollink, Vera" userId="d6528aa8-57f8-4f7f-8002-560e631d30ba" providerId="ADAL" clId="{3E0B7CA3-573B-486A-99D1-2DCB62F178F0}" dt="2024-03-20T11:03:14.312" v="0" actId="47"/>
        <pc:sldMkLst>
          <pc:docMk/>
          <pc:sldMk cId="1873402021" sldId="371"/>
        </pc:sldMkLst>
      </pc:sldChg>
      <pc:sldChg chg="del">
        <pc:chgData name="Hollink, Vera" userId="d6528aa8-57f8-4f7f-8002-560e631d30ba" providerId="ADAL" clId="{3E0B7CA3-573B-486A-99D1-2DCB62F178F0}" dt="2024-03-20T11:03:14.312" v="0" actId="47"/>
        <pc:sldMkLst>
          <pc:docMk/>
          <pc:sldMk cId="3566718322" sldId="372"/>
        </pc:sldMkLst>
      </pc:sldChg>
      <pc:sldChg chg="del">
        <pc:chgData name="Hollink, Vera" userId="d6528aa8-57f8-4f7f-8002-560e631d30ba" providerId="ADAL" clId="{3E0B7CA3-573B-486A-99D1-2DCB62F178F0}" dt="2024-03-20T11:03:14.312" v="0" actId="47"/>
        <pc:sldMkLst>
          <pc:docMk/>
          <pc:sldMk cId="1149018898" sldId="373"/>
        </pc:sldMkLst>
      </pc:sldChg>
      <pc:sldChg chg="del">
        <pc:chgData name="Hollink, Vera" userId="d6528aa8-57f8-4f7f-8002-560e631d30ba" providerId="ADAL" clId="{3E0B7CA3-573B-486A-99D1-2DCB62F178F0}" dt="2024-03-20T11:03:14.312" v="0" actId="47"/>
        <pc:sldMkLst>
          <pc:docMk/>
          <pc:sldMk cId="405207672" sldId="374"/>
        </pc:sldMkLst>
      </pc:sldChg>
      <pc:sldChg chg="del">
        <pc:chgData name="Hollink, Vera" userId="d6528aa8-57f8-4f7f-8002-560e631d30ba" providerId="ADAL" clId="{3E0B7CA3-573B-486A-99D1-2DCB62F178F0}" dt="2024-03-20T11:03:14.312" v="0" actId="47"/>
        <pc:sldMkLst>
          <pc:docMk/>
          <pc:sldMk cId="4046515909" sldId="375"/>
        </pc:sldMkLst>
      </pc:sldChg>
      <pc:sldChg chg="del">
        <pc:chgData name="Hollink, Vera" userId="d6528aa8-57f8-4f7f-8002-560e631d30ba" providerId="ADAL" clId="{3E0B7CA3-573B-486A-99D1-2DCB62F178F0}" dt="2024-03-20T11:03:14.312" v="0" actId="47"/>
        <pc:sldMkLst>
          <pc:docMk/>
          <pc:sldMk cId="2049912731" sldId="376"/>
        </pc:sldMkLst>
      </pc:sldChg>
      <pc:sldChg chg="del">
        <pc:chgData name="Hollink, Vera" userId="d6528aa8-57f8-4f7f-8002-560e631d30ba" providerId="ADAL" clId="{3E0B7CA3-573B-486A-99D1-2DCB62F178F0}" dt="2024-03-20T11:03:14.312" v="0" actId="47"/>
        <pc:sldMkLst>
          <pc:docMk/>
          <pc:sldMk cId="2386980383" sldId="377"/>
        </pc:sldMkLst>
      </pc:sldChg>
      <pc:sldChg chg="del">
        <pc:chgData name="Hollink, Vera" userId="d6528aa8-57f8-4f7f-8002-560e631d30ba" providerId="ADAL" clId="{3E0B7CA3-573B-486A-99D1-2DCB62F178F0}" dt="2024-03-20T11:03:14.312" v="0" actId="47"/>
        <pc:sldMkLst>
          <pc:docMk/>
          <pc:sldMk cId="357297052" sldId="378"/>
        </pc:sldMkLst>
      </pc:sldChg>
      <pc:sldChg chg="del">
        <pc:chgData name="Hollink, Vera" userId="d6528aa8-57f8-4f7f-8002-560e631d30ba" providerId="ADAL" clId="{3E0B7CA3-573B-486A-99D1-2DCB62F178F0}" dt="2024-03-20T11:03:14.312" v="0" actId="47"/>
        <pc:sldMkLst>
          <pc:docMk/>
          <pc:sldMk cId="3171990563" sldId="379"/>
        </pc:sldMkLst>
      </pc:sldChg>
      <pc:sldChg chg="del">
        <pc:chgData name="Hollink, Vera" userId="d6528aa8-57f8-4f7f-8002-560e631d30ba" providerId="ADAL" clId="{3E0B7CA3-573B-486A-99D1-2DCB62F178F0}" dt="2024-03-20T11:03:14.312" v="0" actId="47"/>
        <pc:sldMkLst>
          <pc:docMk/>
          <pc:sldMk cId="2206221530" sldId="380"/>
        </pc:sldMkLst>
      </pc:sldChg>
      <pc:sldChg chg="del">
        <pc:chgData name="Hollink, Vera" userId="d6528aa8-57f8-4f7f-8002-560e631d30ba" providerId="ADAL" clId="{3E0B7CA3-573B-486A-99D1-2DCB62F178F0}" dt="2024-03-20T11:03:14.312" v="0" actId="47"/>
        <pc:sldMkLst>
          <pc:docMk/>
          <pc:sldMk cId="728103765" sldId="381"/>
        </pc:sldMkLst>
      </pc:sldChg>
      <pc:sldChg chg="del">
        <pc:chgData name="Hollink, Vera" userId="d6528aa8-57f8-4f7f-8002-560e631d30ba" providerId="ADAL" clId="{3E0B7CA3-573B-486A-99D1-2DCB62F178F0}" dt="2024-03-20T11:03:14.312" v="0" actId="47"/>
        <pc:sldMkLst>
          <pc:docMk/>
          <pc:sldMk cId="480622979" sldId="382"/>
        </pc:sldMkLst>
      </pc:sldChg>
      <pc:sldChg chg="del">
        <pc:chgData name="Hollink, Vera" userId="d6528aa8-57f8-4f7f-8002-560e631d30ba" providerId="ADAL" clId="{3E0B7CA3-573B-486A-99D1-2DCB62F178F0}" dt="2024-03-20T11:03:14.312" v="0" actId="47"/>
        <pc:sldMkLst>
          <pc:docMk/>
          <pc:sldMk cId="97419662" sldId="383"/>
        </pc:sldMkLst>
      </pc:sldChg>
      <pc:sldChg chg="del">
        <pc:chgData name="Hollink, Vera" userId="d6528aa8-57f8-4f7f-8002-560e631d30ba" providerId="ADAL" clId="{3E0B7CA3-573B-486A-99D1-2DCB62F178F0}" dt="2024-03-20T11:03:14.312" v="0" actId="47"/>
        <pc:sldMkLst>
          <pc:docMk/>
          <pc:sldMk cId="3161840200" sldId="384"/>
        </pc:sldMkLst>
      </pc:sldChg>
      <pc:sldChg chg="del">
        <pc:chgData name="Hollink, Vera" userId="d6528aa8-57f8-4f7f-8002-560e631d30ba" providerId="ADAL" clId="{3E0B7CA3-573B-486A-99D1-2DCB62F178F0}" dt="2024-03-20T11:03:14.312" v="0" actId="47"/>
        <pc:sldMkLst>
          <pc:docMk/>
          <pc:sldMk cId="63978516" sldId="385"/>
        </pc:sldMkLst>
      </pc:sldChg>
      <pc:sldChg chg="del">
        <pc:chgData name="Hollink, Vera" userId="d6528aa8-57f8-4f7f-8002-560e631d30ba" providerId="ADAL" clId="{3E0B7CA3-573B-486A-99D1-2DCB62F178F0}" dt="2024-03-20T11:03:14.312" v="0" actId="47"/>
        <pc:sldMkLst>
          <pc:docMk/>
          <pc:sldMk cId="2477749807" sldId="386"/>
        </pc:sldMkLst>
      </pc:sldChg>
      <pc:sldChg chg="del">
        <pc:chgData name="Hollink, Vera" userId="d6528aa8-57f8-4f7f-8002-560e631d30ba" providerId="ADAL" clId="{3E0B7CA3-573B-486A-99D1-2DCB62F178F0}" dt="2024-03-20T11:03:14.312" v="0" actId="47"/>
        <pc:sldMkLst>
          <pc:docMk/>
          <pc:sldMk cId="3757563225" sldId="387"/>
        </pc:sldMkLst>
      </pc:sldChg>
      <pc:sldChg chg="del">
        <pc:chgData name="Hollink, Vera" userId="d6528aa8-57f8-4f7f-8002-560e631d30ba" providerId="ADAL" clId="{3E0B7CA3-573B-486A-99D1-2DCB62F178F0}" dt="2024-03-20T11:03:14.312" v="0" actId="47"/>
        <pc:sldMkLst>
          <pc:docMk/>
          <pc:sldMk cId="969339565" sldId="388"/>
        </pc:sldMkLst>
      </pc:sldChg>
      <pc:sldChg chg="del">
        <pc:chgData name="Hollink, Vera" userId="d6528aa8-57f8-4f7f-8002-560e631d30ba" providerId="ADAL" clId="{3E0B7CA3-573B-486A-99D1-2DCB62F178F0}" dt="2024-03-20T11:03:14.312" v="0" actId="47"/>
        <pc:sldMkLst>
          <pc:docMk/>
          <pc:sldMk cId="1641594093" sldId="389"/>
        </pc:sldMkLst>
      </pc:sldChg>
      <pc:sldChg chg="del">
        <pc:chgData name="Hollink, Vera" userId="d6528aa8-57f8-4f7f-8002-560e631d30ba" providerId="ADAL" clId="{3E0B7CA3-573B-486A-99D1-2DCB62F178F0}" dt="2024-03-20T11:03:14.312" v="0" actId="47"/>
        <pc:sldMkLst>
          <pc:docMk/>
          <pc:sldMk cId="991929809" sldId="390"/>
        </pc:sldMkLst>
      </pc:sldChg>
      <pc:sldChg chg="del">
        <pc:chgData name="Hollink, Vera" userId="d6528aa8-57f8-4f7f-8002-560e631d30ba" providerId="ADAL" clId="{3E0B7CA3-573B-486A-99D1-2DCB62F178F0}" dt="2024-03-20T11:03:14.312" v="0" actId="47"/>
        <pc:sldMkLst>
          <pc:docMk/>
          <pc:sldMk cId="2078090087" sldId="391"/>
        </pc:sldMkLst>
      </pc:sldChg>
      <pc:sldChg chg="del">
        <pc:chgData name="Hollink, Vera" userId="d6528aa8-57f8-4f7f-8002-560e631d30ba" providerId="ADAL" clId="{3E0B7CA3-573B-486A-99D1-2DCB62F178F0}" dt="2024-03-20T11:03:14.312" v="0" actId="47"/>
        <pc:sldMkLst>
          <pc:docMk/>
          <pc:sldMk cId="3888525719" sldId="392"/>
        </pc:sldMkLst>
      </pc:sldChg>
      <pc:sldChg chg="del">
        <pc:chgData name="Hollink, Vera" userId="d6528aa8-57f8-4f7f-8002-560e631d30ba" providerId="ADAL" clId="{3E0B7CA3-573B-486A-99D1-2DCB62F178F0}" dt="2024-03-20T11:03:14.312" v="0" actId="47"/>
        <pc:sldMkLst>
          <pc:docMk/>
          <pc:sldMk cId="2869116038" sldId="393"/>
        </pc:sldMkLst>
      </pc:sldChg>
      <pc:sldChg chg="addSp delSp modSp add mod">
        <pc:chgData name="Hollink, Vera" userId="d6528aa8-57f8-4f7f-8002-560e631d30ba" providerId="ADAL" clId="{3E0B7CA3-573B-486A-99D1-2DCB62F178F0}" dt="2024-03-27T11:33:33.257" v="6615" actId="27636"/>
        <pc:sldMkLst>
          <pc:docMk/>
          <pc:sldMk cId="2998121358" sldId="428"/>
        </pc:sldMkLst>
      </pc:sldChg>
      <pc:sldChg chg="modSp add del mod modAnim">
        <pc:chgData name="Hollink, Vera" userId="d6528aa8-57f8-4f7f-8002-560e631d30ba" providerId="ADAL" clId="{3E0B7CA3-573B-486A-99D1-2DCB62F178F0}" dt="2024-03-20T12:17:51.213" v="718" actId="47"/>
        <pc:sldMkLst>
          <pc:docMk/>
          <pc:sldMk cId="702821337" sldId="429"/>
        </pc:sldMkLst>
      </pc:sldChg>
      <pc:sldChg chg="addSp delSp modSp add mod modAnim">
        <pc:chgData name="Hollink, Vera" userId="d6528aa8-57f8-4f7f-8002-560e631d30ba" providerId="ADAL" clId="{3E0B7CA3-573B-486A-99D1-2DCB62F178F0}" dt="2024-03-20T15:14:11.581" v="1457"/>
        <pc:sldMkLst>
          <pc:docMk/>
          <pc:sldMk cId="2849318428" sldId="429"/>
        </pc:sldMkLst>
      </pc:sldChg>
      <pc:sldChg chg="modSp add mod modAnim">
        <pc:chgData name="Hollink, Vera" userId="d6528aa8-57f8-4f7f-8002-560e631d30ba" providerId="ADAL" clId="{3E0B7CA3-573B-486A-99D1-2DCB62F178F0}" dt="2024-03-21T09:01:45.125" v="2917" actId="207"/>
        <pc:sldMkLst>
          <pc:docMk/>
          <pc:sldMk cId="3866837867" sldId="430"/>
        </pc:sldMkLst>
      </pc:sldChg>
      <pc:sldChg chg="modSp add mod modAnim">
        <pc:chgData name="Hollink, Vera" userId="d6528aa8-57f8-4f7f-8002-560e631d30ba" providerId="ADAL" clId="{3E0B7CA3-573B-486A-99D1-2DCB62F178F0}" dt="2024-03-20T15:31:21.113" v="2723" actId="20577"/>
        <pc:sldMkLst>
          <pc:docMk/>
          <pc:sldMk cId="1059918171" sldId="431"/>
        </pc:sldMkLst>
      </pc:sldChg>
      <pc:sldChg chg="addSp modSp add mod modAnim">
        <pc:chgData name="Hollink, Vera" userId="d6528aa8-57f8-4f7f-8002-560e631d30ba" providerId="ADAL" clId="{3E0B7CA3-573B-486A-99D1-2DCB62F178F0}" dt="2024-03-25T15:25:51.292" v="5205" actId="20577"/>
        <pc:sldMkLst>
          <pc:docMk/>
          <pc:sldMk cId="2467574833" sldId="432"/>
        </pc:sldMkLst>
      </pc:sldChg>
      <pc:sldChg chg="addSp modSp add del mod ord modAnim">
        <pc:chgData name="Hollink, Vera" userId="d6528aa8-57f8-4f7f-8002-560e631d30ba" providerId="ADAL" clId="{3E0B7CA3-573B-486A-99D1-2DCB62F178F0}" dt="2024-03-27T11:27:12.867" v="6363" actId="47"/>
        <pc:sldMkLst>
          <pc:docMk/>
          <pc:sldMk cId="645445552" sldId="433"/>
        </pc:sldMkLst>
      </pc:sldChg>
      <pc:sldChg chg="addSp delSp modSp add mod modAnim">
        <pc:chgData name="Hollink, Vera" userId="d6528aa8-57f8-4f7f-8002-560e631d30ba" providerId="ADAL" clId="{3E0B7CA3-573B-486A-99D1-2DCB62F178F0}" dt="2024-03-27T11:31:52.961" v="6606" actId="1076"/>
        <pc:sldMkLst>
          <pc:docMk/>
          <pc:sldMk cId="1132007188" sldId="434"/>
        </pc:sldMkLst>
      </pc:sldChg>
      <pc:sldChg chg="addSp delSp modSp add mod modAnim">
        <pc:chgData name="Hollink, Vera" userId="d6528aa8-57f8-4f7f-8002-560e631d30ba" providerId="ADAL" clId="{3E0B7CA3-573B-486A-99D1-2DCB62F178F0}" dt="2024-03-20T15:11:10.547" v="1398"/>
        <pc:sldMkLst>
          <pc:docMk/>
          <pc:sldMk cId="241028191" sldId="435"/>
        </pc:sldMkLst>
      </pc:sldChg>
      <pc:sldChg chg="addSp modSp add mod modAnim">
        <pc:chgData name="Hollink, Vera" userId="d6528aa8-57f8-4f7f-8002-560e631d30ba" providerId="ADAL" clId="{3E0B7CA3-573B-486A-99D1-2DCB62F178F0}" dt="2024-03-25T15:15:08.117" v="4287" actId="14100"/>
        <pc:sldMkLst>
          <pc:docMk/>
          <pc:sldMk cId="853944643" sldId="436"/>
        </pc:sldMkLst>
      </pc:sldChg>
      <pc:sldChg chg="addSp delSp modSp add mod setBg addAnim delAnim modAnim">
        <pc:chgData name="Hollink, Vera" userId="d6528aa8-57f8-4f7f-8002-560e631d30ba" providerId="ADAL" clId="{3E0B7CA3-573B-486A-99D1-2DCB62F178F0}" dt="2024-03-25T15:04:46.286" v="3718" actId="20577"/>
        <pc:sldMkLst>
          <pc:docMk/>
          <pc:sldMk cId="3209972838" sldId="437"/>
        </pc:sldMkLst>
      </pc:sldChg>
      <pc:sldChg chg="addSp modSp add mod ord modAnim">
        <pc:chgData name="Hollink, Vera" userId="d6528aa8-57f8-4f7f-8002-560e631d30ba" providerId="ADAL" clId="{3E0B7CA3-573B-486A-99D1-2DCB62F178F0}" dt="2024-03-27T11:13:33.754" v="5922"/>
        <pc:sldMkLst>
          <pc:docMk/>
          <pc:sldMk cId="4041658500" sldId="438"/>
        </pc:sldMkLst>
      </pc:sldChg>
      <pc:sldChg chg="addSp delSp modSp add mod modAnim">
        <pc:chgData name="Hollink, Vera" userId="d6528aa8-57f8-4f7f-8002-560e631d30ba" providerId="ADAL" clId="{3E0B7CA3-573B-486A-99D1-2DCB62F178F0}" dt="2024-03-21T09:39:19.579" v="3061"/>
        <pc:sldMkLst>
          <pc:docMk/>
          <pc:sldMk cId="872644333" sldId="439"/>
        </pc:sldMkLst>
      </pc:sldChg>
      <pc:sldChg chg="modSp add del mod ord">
        <pc:chgData name="Hollink, Vera" userId="d6528aa8-57f8-4f7f-8002-560e631d30ba" providerId="ADAL" clId="{3E0B7CA3-573B-486A-99D1-2DCB62F178F0}" dt="2024-03-25T14:50:06.087" v="3465" actId="47"/>
        <pc:sldMkLst>
          <pc:docMk/>
          <pc:sldMk cId="3834087795" sldId="440"/>
        </pc:sldMkLst>
      </pc:sldChg>
      <pc:sldChg chg="add del">
        <pc:chgData name="Hollink, Vera" userId="d6528aa8-57f8-4f7f-8002-560e631d30ba" providerId="ADAL" clId="{3E0B7CA3-573B-486A-99D1-2DCB62F178F0}" dt="2024-03-25T14:49:35.967" v="3460" actId="47"/>
        <pc:sldMkLst>
          <pc:docMk/>
          <pc:sldMk cId="2810132701" sldId="441"/>
        </pc:sldMkLst>
      </pc:sldChg>
      <pc:sldChg chg="add del">
        <pc:chgData name="Hollink, Vera" userId="d6528aa8-57f8-4f7f-8002-560e631d30ba" providerId="ADAL" clId="{3E0B7CA3-573B-486A-99D1-2DCB62F178F0}" dt="2024-03-25T14:47:38.975" v="3398"/>
        <pc:sldMkLst>
          <pc:docMk/>
          <pc:sldMk cId="4171897159" sldId="441"/>
        </pc:sldMkLst>
      </pc:sldChg>
      <pc:sldChg chg="addSp delSp modSp add mod ord modAnim">
        <pc:chgData name="Hollink, Vera" userId="d6528aa8-57f8-4f7f-8002-560e631d30ba" providerId="ADAL" clId="{3E0B7CA3-573B-486A-99D1-2DCB62F178F0}" dt="2024-03-27T11:14:15.534" v="5933" actId="20577"/>
        <pc:sldMkLst>
          <pc:docMk/>
          <pc:sldMk cId="96133610" sldId="449"/>
        </pc:sldMkLst>
      </pc:sldChg>
      <pc:sldChg chg="add">
        <pc:chgData name="Hollink, Vera" userId="d6528aa8-57f8-4f7f-8002-560e631d30ba" providerId="ADAL" clId="{3E0B7CA3-573B-486A-99D1-2DCB62F178F0}" dt="2024-03-25T14:49:33.251" v="3459"/>
        <pc:sldMkLst>
          <pc:docMk/>
          <pc:sldMk cId="651137826" sldId="684"/>
        </pc:sldMkLst>
      </pc:sldChg>
      <pc:sldChg chg="delSp modSp add mod modAnim">
        <pc:chgData name="Hollink, Vera" userId="d6528aa8-57f8-4f7f-8002-560e631d30ba" providerId="ADAL" clId="{3E0B7CA3-573B-486A-99D1-2DCB62F178F0}" dt="2024-03-25T15:11:21.442" v="4165" actId="1035"/>
        <pc:sldMkLst>
          <pc:docMk/>
          <pc:sldMk cId="990795976" sldId="685"/>
        </pc:sldMkLst>
      </pc:sldChg>
      <pc:sldChg chg="modSp add mod modAnim">
        <pc:chgData name="Hollink, Vera" userId="d6528aa8-57f8-4f7f-8002-560e631d30ba" providerId="ADAL" clId="{3E0B7CA3-573B-486A-99D1-2DCB62F178F0}" dt="2024-03-25T15:26:22.847" v="5225" actId="20577"/>
        <pc:sldMkLst>
          <pc:docMk/>
          <pc:sldMk cId="3443985413" sldId="686"/>
        </pc:sldMkLst>
      </pc:sldChg>
      <pc:sldChg chg="modSp add mod modAnim">
        <pc:chgData name="Hollink, Vera" userId="d6528aa8-57f8-4f7f-8002-560e631d30ba" providerId="ADAL" clId="{3E0B7CA3-573B-486A-99D1-2DCB62F178F0}" dt="2024-03-25T15:25:39.036" v="5204"/>
        <pc:sldMkLst>
          <pc:docMk/>
          <pc:sldMk cId="1927934260" sldId="687"/>
        </pc:sldMkLst>
      </pc:sldChg>
      <pc:sldChg chg="modSp add del mod">
        <pc:chgData name="Hollink, Vera" userId="d6528aa8-57f8-4f7f-8002-560e631d30ba" providerId="ADAL" clId="{3E0B7CA3-573B-486A-99D1-2DCB62F178F0}" dt="2024-03-27T11:13:45.911" v="5924" actId="47"/>
        <pc:sldMkLst>
          <pc:docMk/>
          <pc:sldMk cId="1736492331" sldId="688"/>
        </pc:sldMkLst>
      </pc:sldChg>
      <pc:sldChg chg="add del">
        <pc:chgData name="Hollink, Vera" userId="d6528aa8-57f8-4f7f-8002-560e631d30ba" providerId="ADAL" clId="{3E0B7CA3-573B-486A-99D1-2DCB62F178F0}" dt="2024-03-27T10:56:12.671" v="5323"/>
        <pc:sldMkLst>
          <pc:docMk/>
          <pc:sldMk cId="2149992825" sldId="688"/>
        </pc:sldMkLst>
      </pc:sldChg>
      <pc:sldChg chg="delSp modSp add mod delAnim modAnim">
        <pc:chgData name="Hollink, Vera" userId="d6528aa8-57f8-4f7f-8002-560e631d30ba" providerId="ADAL" clId="{3E0B7CA3-573B-486A-99D1-2DCB62F178F0}" dt="2024-03-27T11:29:07.538" v="6442" actId="20577"/>
        <pc:sldMkLst>
          <pc:docMk/>
          <pc:sldMk cId="2158507543" sldId="689"/>
        </pc:sldMkLst>
      </pc:sldChg>
      <pc:sldChg chg="addSp delSp modSp add mod delAnim modAnim">
        <pc:chgData name="Hollink, Vera" userId="d6528aa8-57f8-4f7f-8002-560e631d30ba" providerId="ADAL" clId="{3E0B7CA3-573B-486A-99D1-2DCB62F178F0}" dt="2024-03-27T11:24:00.224" v="6288" actId="14100"/>
        <pc:sldMkLst>
          <pc:docMk/>
          <pc:sldMk cId="4082806520" sldId="690"/>
        </pc:sldMkLst>
      </pc:sldChg>
      <pc:sldChg chg="delSp modSp add mod delAnim modAnim">
        <pc:chgData name="Hollink, Vera" userId="d6528aa8-57f8-4f7f-8002-560e631d30ba" providerId="ADAL" clId="{3E0B7CA3-573B-486A-99D1-2DCB62F178F0}" dt="2024-03-27T11:27:03.716" v="6362"/>
        <pc:sldMkLst>
          <pc:docMk/>
          <pc:sldMk cId="3766387507" sldId="691"/>
        </pc:sldMkLst>
      </pc:sldChg>
      <pc:sldChg chg="modSp add mod">
        <pc:chgData name="Hollink, Vera" userId="d6528aa8-57f8-4f7f-8002-560e631d30ba" providerId="ADAL" clId="{3E0B7CA3-573B-486A-99D1-2DCB62F178F0}" dt="2024-03-27T11:33:40.419" v="6617" actId="27636"/>
        <pc:sldMkLst>
          <pc:docMk/>
          <pc:sldMk cId="2162539446" sldId="692"/>
        </pc:sldMkLst>
      </pc:sldChg>
      <pc:sldChg chg="modSp add mod">
        <pc:chgData name="Hollink, Vera" userId="d6528aa8-57f8-4f7f-8002-560e631d30ba" providerId="ADAL" clId="{3E0B7CA3-573B-486A-99D1-2DCB62F178F0}" dt="2024-03-27T11:33:46.863" v="6619" actId="27636"/>
        <pc:sldMkLst>
          <pc:docMk/>
          <pc:sldMk cId="2928471914" sldId="693"/>
        </pc:sldMkLst>
      </pc:sldChg>
      <pc:sldChg chg="modSp add mod">
        <pc:chgData name="Hollink, Vera" userId="d6528aa8-57f8-4f7f-8002-560e631d30ba" providerId="ADAL" clId="{3E0B7CA3-573B-486A-99D1-2DCB62F178F0}" dt="2024-03-27T11:34:20.489" v="6621" actId="27636"/>
        <pc:sldMkLst>
          <pc:docMk/>
          <pc:sldMk cId="3112532811" sldId="694"/>
        </pc:sldMkLst>
      </pc:sldChg>
      <pc:sldChg chg="modSp add mod">
        <pc:chgData name="Hollink, Vera" userId="d6528aa8-57f8-4f7f-8002-560e631d30ba" providerId="ADAL" clId="{3E0B7CA3-573B-486A-99D1-2DCB62F178F0}" dt="2024-03-27T11:34:49.145" v="6636" actId="20577"/>
        <pc:sldMkLst>
          <pc:docMk/>
          <pc:sldMk cId="3794908268" sldId="695"/>
        </pc:sldMkLst>
      </pc:sldChg>
      <pc:sldChg chg="modSp add mod">
        <pc:chgData name="Hollink, Vera" userId="d6528aa8-57f8-4f7f-8002-560e631d30ba" providerId="ADAL" clId="{3E0B7CA3-573B-486A-99D1-2DCB62F178F0}" dt="2024-03-27T11:34:59.288" v="6638" actId="207"/>
        <pc:sldMkLst>
          <pc:docMk/>
          <pc:sldMk cId="3137568370" sldId="696"/>
        </pc:sldMkLst>
      </pc:sldChg>
    </pc:docChg>
  </pc:docChgLst>
  <pc:docChgLst>
    <pc:chgData name="Hollink, Vera" userId="d6528aa8-57f8-4f7f-8002-560e631d30ba" providerId="ADAL" clId="{C9EBE241-FA19-46D3-84F0-92DEA9AC3580}"/>
    <pc:docChg chg="undo custSel addSld delSld modSld sldOrd">
      <pc:chgData name="Hollink, Vera" userId="d6528aa8-57f8-4f7f-8002-560e631d30ba" providerId="ADAL" clId="{C9EBE241-FA19-46D3-84F0-92DEA9AC3580}" dt="2021-11-01T12:57:41.658" v="5227" actId="27636"/>
      <pc:docMkLst>
        <pc:docMk/>
      </pc:docMkLst>
      <pc:sldChg chg="modSp mod">
        <pc:chgData name="Hollink, Vera" userId="d6528aa8-57f8-4f7f-8002-560e631d30ba" providerId="ADAL" clId="{C9EBE241-FA19-46D3-84F0-92DEA9AC3580}" dt="2021-11-01T12:32:59.797" v="4219" actId="20577"/>
        <pc:sldMkLst>
          <pc:docMk/>
          <pc:sldMk cId="3935152372" sldId="259"/>
        </pc:sldMkLst>
      </pc:sldChg>
      <pc:sldChg chg="add">
        <pc:chgData name="Hollink, Vera" userId="d6528aa8-57f8-4f7f-8002-560e631d30ba" providerId="ADAL" clId="{C9EBE241-FA19-46D3-84F0-92DEA9AC3580}" dt="2021-10-27T11:24:35.134" v="139"/>
        <pc:sldMkLst>
          <pc:docMk/>
          <pc:sldMk cId="1765580007" sldId="260"/>
        </pc:sldMkLst>
      </pc:sldChg>
      <pc:sldChg chg="add">
        <pc:chgData name="Hollink, Vera" userId="d6528aa8-57f8-4f7f-8002-560e631d30ba" providerId="ADAL" clId="{C9EBE241-FA19-46D3-84F0-92DEA9AC3580}" dt="2021-10-27T11:24:35.134" v="139"/>
        <pc:sldMkLst>
          <pc:docMk/>
          <pc:sldMk cId="3229023018" sldId="261"/>
        </pc:sldMkLst>
      </pc:sldChg>
      <pc:sldChg chg="add">
        <pc:chgData name="Hollink, Vera" userId="d6528aa8-57f8-4f7f-8002-560e631d30ba" providerId="ADAL" clId="{C9EBE241-FA19-46D3-84F0-92DEA9AC3580}" dt="2021-10-27T11:47:14.111" v="589"/>
        <pc:sldMkLst>
          <pc:docMk/>
          <pc:sldMk cId="3168591275" sldId="262"/>
        </pc:sldMkLst>
      </pc:sldChg>
      <pc:sldChg chg="add del">
        <pc:chgData name="Hollink, Vera" userId="d6528aa8-57f8-4f7f-8002-560e631d30ba" providerId="ADAL" clId="{C9EBE241-FA19-46D3-84F0-92DEA9AC3580}" dt="2021-10-27T11:47:12.499" v="588" actId="2696"/>
        <pc:sldMkLst>
          <pc:docMk/>
          <pc:sldMk cId="3317101020" sldId="262"/>
        </pc:sldMkLst>
      </pc:sldChg>
      <pc:sldChg chg="add del">
        <pc:chgData name="Hollink, Vera" userId="d6528aa8-57f8-4f7f-8002-560e631d30ba" providerId="ADAL" clId="{C9EBE241-FA19-46D3-84F0-92DEA9AC3580}" dt="2021-10-27T12:17:22.461" v="1451" actId="47"/>
        <pc:sldMkLst>
          <pc:docMk/>
          <pc:sldMk cId="529015618" sldId="264"/>
        </pc:sldMkLst>
      </pc:sldChg>
      <pc:sldChg chg="add del">
        <pc:chgData name="Hollink, Vera" userId="d6528aa8-57f8-4f7f-8002-560e631d30ba" providerId="ADAL" clId="{C9EBE241-FA19-46D3-84F0-92DEA9AC3580}" dt="2021-10-27T11:47:12.499" v="588" actId="2696"/>
        <pc:sldMkLst>
          <pc:docMk/>
          <pc:sldMk cId="2390596000" sldId="264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3060767053" sldId="276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285464359" sldId="277"/>
        </pc:sldMkLst>
      </pc:sldChg>
      <pc:sldChg chg="addSp delSp modSp mod">
        <pc:chgData name="Hollink, Vera" userId="d6528aa8-57f8-4f7f-8002-560e631d30ba" providerId="ADAL" clId="{C9EBE241-FA19-46D3-84F0-92DEA9AC3580}" dt="2021-10-27T12:11:41.807" v="1290" actId="478"/>
        <pc:sldMkLst>
          <pc:docMk/>
          <pc:sldMk cId="1294212116" sldId="278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1063514060" sldId="279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3613520678" sldId="280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856755656" sldId="281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4143760494" sldId="282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3351550050" sldId="283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3952537510" sldId="284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2541542366" sldId="285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2387316110" sldId="286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3526796068" sldId="287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30223008" sldId="288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4191883945" sldId="289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3740860887" sldId="290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822575080" sldId="291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1000241000" sldId="298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2710391650" sldId="301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239783912" sldId="302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3515530287" sldId="306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890347837" sldId="307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2473838929" sldId="308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4159804797" sldId="309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1912347287" sldId="310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746332075" sldId="311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373427496" sldId="312"/>
        </pc:sldMkLst>
      </pc:sldChg>
      <pc:sldChg chg="modSp del mod">
        <pc:chgData name="Hollink, Vera" userId="d6528aa8-57f8-4f7f-8002-560e631d30ba" providerId="ADAL" clId="{C9EBE241-FA19-46D3-84F0-92DEA9AC3580}" dt="2021-10-27T13:03:51.892" v="2275" actId="47"/>
        <pc:sldMkLst>
          <pc:docMk/>
          <pc:sldMk cId="1618094336" sldId="313"/>
        </pc:sldMkLst>
      </pc:sldChg>
      <pc:sldChg chg="addSp delSp modSp new mod">
        <pc:chgData name="Hollink, Vera" userId="d6528aa8-57f8-4f7f-8002-560e631d30ba" providerId="ADAL" clId="{C9EBE241-FA19-46D3-84F0-92DEA9AC3580}" dt="2021-11-01T12:35:16.609" v="4248" actId="13822"/>
        <pc:sldMkLst>
          <pc:docMk/>
          <pc:sldMk cId="305532016" sldId="314"/>
        </pc:sldMkLst>
      </pc:sldChg>
      <pc:sldChg chg="modSp add mod">
        <pc:chgData name="Hollink, Vera" userId="d6528aa8-57f8-4f7f-8002-560e631d30ba" providerId="ADAL" clId="{C9EBE241-FA19-46D3-84F0-92DEA9AC3580}" dt="2021-10-27T11:23:18.367" v="137" actId="20577"/>
        <pc:sldMkLst>
          <pc:docMk/>
          <pc:sldMk cId="2205169177" sldId="315"/>
        </pc:sldMkLst>
      </pc:sldChg>
      <pc:sldChg chg="add del">
        <pc:chgData name="Hollink, Vera" userId="d6528aa8-57f8-4f7f-8002-560e631d30ba" providerId="ADAL" clId="{C9EBE241-FA19-46D3-84F0-92DEA9AC3580}" dt="2021-10-27T11:46:16.915" v="586" actId="47"/>
        <pc:sldMkLst>
          <pc:docMk/>
          <pc:sldMk cId="3153680275" sldId="316"/>
        </pc:sldMkLst>
      </pc:sldChg>
      <pc:sldChg chg="addSp delSp modSp add mod modAnim">
        <pc:chgData name="Hollink, Vera" userId="d6528aa8-57f8-4f7f-8002-560e631d30ba" providerId="ADAL" clId="{C9EBE241-FA19-46D3-84F0-92DEA9AC3580}" dt="2021-10-27T11:27:56.913" v="200" actId="1076"/>
        <pc:sldMkLst>
          <pc:docMk/>
          <pc:sldMk cId="3642634228" sldId="317"/>
        </pc:sldMkLst>
      </pc:sldChg>
      <pc:sldChg chg="add del">
        <pc:chgData name="Hollink, Vera" userId="d6528aa8-57f8-4f7f-8002-560e631d30ba" providerId="ADAL" clId="{C9EBE241-FA19-46D3-84F0-92DEA9AC3580}" dt="2021-10-27T11:27:20.422" v="147" actId="47"/>
        <pc:sldMkLst>
          <pc:docMk/>
          <pc:sldMk cId="696079886" sldId="318"/>
        </pc:sldMkLst>
      </pc:sldChg>
      <pc:sldChg chg="addSp delSp modSp add mod modAnim">
        <pc:chgData name="Hollink, Vera" userId="d6528aa8-57f8-4f7f-8002-560e631d30ba" providerId="ADAL" clId="{C9EBE241-FA19-46D3-84F0-92DEA9AC3580}" dt="2021-10-27T11:32:42.480" v="391" actId="20577"/>
        <pc:sldMkLst>
          <pc:docMk/>
          <pc:sldMk cId="3144162833" sldId="318"/>
        </pc:sldMkLst>
      </pc:sldChg>
      <pc:sldChg chg="addSp delSp modSp add mod delAnim modAnim">
        <pc:chgData name="Hollink, Vera" userId="d6528aa8-57f8-4f7f-8002-560e631d30ba" providerId="ADAL" clId="{C9EBE241-FA19-46D3-84F0-92DEA9AC3580}" dt="2021-10-27T11:36:41.311" v="415"/>
        <pc:sldMkLst>
          <pc:docMk/>
          <pc:sldMk cId="597849708" sldId="319"/>
        </pc:sldMkLst>
      </pc:sldChg>
      <pc:sldChg chg="addSp delSp modSp add mod">
        <pc:chgData name="Hollink, Vera" userId="d6528aa8-57f8-4f7f-8002-560e631d30ba" providerId="ADAL" clId="{C9EBE241-FA19-46D3-84F0-92DEA9AC3580}" dt="2021-10-27T11:37:35.216" v="451" actId="20577"/>
        <pc:sldMkLst>
          <pc:docMk/>
          <pc:sldMk cId="2013253885" sldId="320"/>
        </pc:sldMkLst>
      </pc:sldChg>
      <pc:sldChg chg="addSp delSp modSp add mod">
        <pc:chgData name="Hollink, Vera" userId="d6528aa8-57f8-4f7f-8002-560e631d30ba" providerId="ADAL" clId="{C9EBE241-FA19-46D3-84F0-92DEA9AC3580}" dt="2021-10-27T11:37:49.967" v="467" actId="20577"/>
        <pc:sldMkLst>
          <pc:docMk/>
          <pc:sldMk cId="336372083" sldId="321"/>
        </pc:sldMkLst>
      </pc:sldChg>
      <pc:sldChg chg="addSp delSp modSp add mod">
        <pc:chgData name="Hollink, Vera" userId="d6528aa8-57f8-4f7f-8002-560e631d30ba" providerId="ADAL" clId="{C9EBE241-FA19-46D3-84F0-92DEA9AC3580}" dt="2021-10-27T11:40:03.850" v="569" actId="732"/>
        <pc:sldMkLst>
          <pc:docMk/>
          <pc:sldMk cId="2258074124" sldId="322"/>
        </pc:sldMkLst>
      </pc:sldChg>
      <pc:sldChg chg="add del">
        <pc:chgData name="Hollink, Vera" userId="d6528aa8-57f8-4f7f-8002-560e631d30ba" providerId="ADAL" clId="{C9EBE241-FA19-46D3-84F0-92DEA9AC3580}" dt="2021-10-27T11:40:09.909" v="570" actId="47"/>
        <pc:sldMkLst>
          <pc:docMk/>
          <pc:sldMk cId="4058087625" sldId="323"/>
        </pc:sldMkLst>
      </pc:sldChg>
      <pc:sldChg chg="addSp delSp modSp add">
        <pc:chgData name="Hollink, Vera" userId="d6528aa8-57f8-4f7f-8002-560e631d30ba" providerId="ADAL" clId="{C9EBE241-FA19-46D3-84F0-92DEA9AC3580}" dt="2021-10-27T11:40:36.408" v="585" actId="1038"/>
        <pc:sldMkLst>
          <pc:docMk/>
          <pc:sldMk cId="4198059411" sldId="323"/>
        </pc:sldMkLst>
      </pc:sldChg>
      <pc:sldChg chg="addSp delSp modSp add mod modAnim">
        <pc:chgData name="Hollink, Vera" userId="d6528aa8-57f8-4f7f-8002-560e631d30ba" providerId="ADAL" clId="{C9EBE241-FA19-46D3-84F0-92DEA9AC3580}" dt="2021-10-27T12:05:09.311" v="1074" actId="20577"/>
        <pc:sldMkLst>
          <pc:docMk/>
          <pc:sldMk cId="1252147192" sldId="324"/>
        </pc:sldMkLst>
      </pc:sldChg>
      <pc:sldChg chg="add del replId">
        <pc:chgData name="Hollink, Vera" userId="d6528aa8-57f8-4f7f-8002-560e631d30ba" providerId="ADAL" clId="{C9EBE241-FA19-46D3-84F0-92DEA9AC3580}" dt="2021-10-27T11:47:28.612" v="591" actId="47"/>
        <pc:sldMkLst>
          <pc:docMk/>
          <pc:sldMk cId="238657794" sldId="325"/>
        </pc:sldMkLst>
      </pc:sldChg>
      <pc:sldChg chg="addSp delSp modSp add mod ord">
        <pc:chgData name="Hollink, Vera" userId="d6528aa8-57f8-4f7f-8002-560e631d30ba" providerId="ADAL" clId="{C9EBE241-FA19-46D3-84F0-92DEA9AC3580}" dt="2021-10-27T12:12:15.552" v="1299"/>
        <pc:sldMkLst>
          <pc:docMk/>
          <pc:sldMk cId="463051784" sldId="325"/>
        </pc:sldMkLst>
      </pc:sldChg>
      <pc:sldChg chg="add del">
        <pc:chgData name="Hollink, Vera" userId="d6528aa8-57f8-4f7f-8002-560e631d30ba" providerId="ADAL" clId="{C9EBE241-FA19-46D3-84F0-92DEA9AC3580}" dt="2021-10-27T12:15:31.503" v="1429" actId="47"/>
        <pc:sldMkLst>
          <pc:docMk/>
          <pc:sldMk cId="1767619992" sldId="326"/>
        </pc:sldMkLst>
      </pc:sldChg>
      <pc:sldChg chg="addSp delSp modSp add mod">
        <pc:chgData name="Hollink, Vera" userId="d6528aa8-57f8-4f7f-8002-560e631d30ba" providerId="ADAL" clId="{C9EBE241-FA19-46D3-84F0-92DEA9AC3580}" dt="2021-11-01T12:35:37.263" v="4252" actId="688"/>
        <pc:sldMkLst>
          <pc:docMk/>
          <pc:sldMk cId="3022330141" sldId="326"/>
        </pc:sldMkLst>
      </pc:sldChg>
      <pc:sldChg chg="add">
        <pc:chgData name="Hollink, Vera" userId="d6528aa8-57f8-4f7f-8002-560e631d30ba" providerId="ADAL" clId="{C9EBE241-FA19-46D3-84F0-92DEA9AC3580}" dt="2021-10-27T12:17:11.028" v="1450"/>
        <pc:sldMkLst>
          <pc:docMk/>
          <pc:sldMk cId="2593933961" sldId="327"/>
        </pc:sldMkLst>
      </pc:sldChg>
      <pc:sldChg chg="modSp add mod">
        <pc:chgData name="Hollink, Vera" userId="d6528aa8-57f8-4f7f-8002-560e631d30ba" providerId="ADAL" clId="{C9EBE241-FA19-46D3-84F0-92DEA9AC3580}" dt="2021-10-27T12:17:38.102" v="1466" actId="20577"/>
        <pc:sldMkLst>
          <pc:docMk/>
          <pc:sldMk cId="3923124537" sldId="328"/>
        </pc:sldMkLst>
      </pc:sldChg>
      <pc:sldChg chg="add del ord">
        <pc:chgData name="Hollink, Vera" userId="d6528aa8-57f8-4f7f-8002-560e631d30ba" providerId="ADAL" clId="{C9EBE241-FA19-46D3-84F0-92DEA9AC3580}" dt="2021-10-27T13:10:45.699" v="2349" actId="47"/>
        <pc:sldMkLst>
          <pc:docMk/>
          <pc:sldMk cId="3026619838" sldId="329"/>
        </pc:sldMkLst>
      </pc:sldChg>
      <pc:sldChg chg="addSp delSp modSp add mod">
        <pc:chgData name="Hollink, Vera" userId="d6528aa8-57f8-4f7f-8002-560e631d30ba" providerId="ADAL" clId="{C9EBE241-FA19-46D3-84F0-92DEA9AC3580}" dt="2021-11-01T12:09:33.514" v="3478" actId="1076"/>
        <pc:sldMkLst>
          <pc:docMk/>
          <pc:sldMk cId="3401981802" sldId="330"/>
        </pc:sldMkLst>
      </pc:sldChg>
      <pc:sldChg chg="modSp add del mod">
        <pc:chgData name="Hollink, Vera" userId="d6528aa8-57f8-4f7f-8002-560e631d30ba" providerId="ADAL" clId="{C9EBE241-FA19-46D3-84F0-92DEA9AC3580}" dt="2021-10-27T13:11:49.275" v="2350" actId="2696"/>
        <pc:sldMkLst>
          <pc:docMk/>
          <pc:sldMk cId="3494218155" sldId="330"/>
        </pc:sldMkLst>
      </pc:sldChg>
      <pc:sldChg chg="modSp add mod modAnim">
        <pc:chgData name="Hollink, Vera" userId="d6528aa8-57f8-4f7f-8002-560e631d30ba" providerId="ADAL" clId="{C9EBE241-FA19-46D3-84F0-92DEA9AC3580}" dt="2021-11-01T12:51:28.626" v="4866" actId="20577"/>
        <pc:sldMkLst>
          <pc:docMk/>
          <pc:sldMk cId="2467662451" sldId="331"/>
        </pc:sldMkLst>
      </pc:sldChg>
      <pc:sldChg chg="modSp add mod ord">
        <pc:chgData name="Hollink, Vera" userId="d6528aa8-57f8-4f7f-8002-560e631d30ba" providerId="ADAL" clId="{C9EBE241-FA19-46D3-84F0-92DEA9AC3580}" dt="2021-11-01T11:13:23.120" v="2703" actId="20577"/>
        <pc:sldMkLst>
          <pc:docMk/>
          <pc:sldMk cId="1505437499" sldId="332"/>
        </pc:sldMkLst>
      </pc:sldChg>
      <pc:sldChg chg="add del">
        <pc:chgData name="Hollink, Vera" userId="d6528aa8-57f8-4f7f-8002-560e631d30ba" providerId="ADAL" clId="{C9EBE241-FA19-46D3-84F0-92DEA9AC3580}" dt="2021-11-01T11:36:05.015" v="3234" actId="47"/>
        <pc:sldMkLst>
          <pc:docMk/>
          <pc:sldMk cId="1679828417" sldId="333"/>
        </pc:sldMkLst>
      </pc:sldChg>
      <pc:sldChg chg="addSp modSp add mod modAnim">
        <pc:chgData name="Hollink, Vera" userId="d6528aa8-57f8-4f7f-8002-560e631d30ba" providerId="ADAL" clId="{C9EBE241-FA19-46D3-84F0-92DEA9AC3580}" dt="2021-11-01T11:24:02.079" v="3056"/>
        <pc:sldMkLst>
          <pc:docMk/>
          <pc:sldMk cId="3262916324" sldId="334"/>
        </pc:sldMkLst>
      </pc:sldChg>
      <pc:sldChg chg="addSp delSp modSp add mod modAnim">
        <pc:chgData name="Hollink, Vera" userId="d6528aa8-57f8-4f7f-8002-560e631d30ba" providerId="ADAL" clId="{C9EBE241-FA19-46D3-84F0-92DEA9AC3580}" dt="2021-11-01T11:29:37.880" v="3219" actId="1076"/>
        <pc:sldMkLst>
          <pc:docMk/>
          <pc:sldMk cId="2870546768" sldId="335"/>
        </pc:sldMkLst>
      </pc:sldChg>
      <pc:sldChg chg="addSp delSp modSp add mod modAnim">
        <pc:chgData name="Hollink, Vera" userId="d6528aa8-57f8-4f7f-8002-560e631d30ba" providerId="ADAL" clId="{C9EBE241-FA19-46D3-84F0-92DEA9AC3580}" dt="2021-11-01T11:31:37.862" v="3221"/>
        <pc:sldMkLst>
          <pc:docMk/>
          <pc:sldMk cId="3497888799" sldId="336"/>
        </pc:sldMkLst>
      </pc:sldChg>
      <pc:sldChg chg="addSp delSp modSp add mod ord">
        <pc:chgData name="Hollink, Vera" userId="d6528aa8-57f8-4f7f-8002-560e631d30ba" providerId="ADAL" clId="{C9EBE241-FA19-46D3-84F0-92DEA9AC3580}" dt="2021-11-01T11:41:01.893" v="3253" actId="1076"/>
        <pc:sldMkLst>
          <pc:docMk/>
          <pc:sldMk cId="3704563138" sldId="337"/>
        </pc:sldMkLst>
      </pc:sldChg>
      <pc:sldChg chg="addSp delSp modSp add mod">
        <pc:chgData name="Hollink, Vera" userId="d6528aa8-57f8-4f7f-8002-560e631d30ba" providerId="ADAL" clId="{C9EBE241-FA19-46D3-84F0-92DEA9AC3580}" dt="2021-11-01T11:41:25.715" v="3254"/>
        <pc:sldMkLst>
          <pc:docMk/>
          <pc:sldMk cId="1021804870" sldId="338"/>
        </pc:sldMkLst>
      </pc:sldChg>
      <pc:sldChg chg="add del">
        <pc:chgData name="Hollink, Vera" userId="d6528aa8-57f8-4f7f-8002-560e631d30ba" providerId="ADAL" clId="{C9EBE241-FA19-46D3-84F0-92DEA9AC3580}" dt="2021-11-01T11:38:43.748" v="3236"/>
        <pc:sldMkLst>
          <pc:docMk/>
          <pc:sldMk cId="1638262650" sldId="339"/>
        </pc:sldMkLst>
      </pc:sldChg>
      <pc:sldChg chg="addSp delSp modSp add mod">
        <pc:chgData name="Hollink, Vera" userId="d6528aa8-57f8-4f7f-8002-560e631d30ba" providerId="ADAL" clId="{C9EBE241-FA19-46D3-84F0-92DEA9AC3580}" dt="2021-11-01T12:27:35.621" v="4025" actId="20577"/>
        <pc:sldMkLst>
          <pc:docMk/>
          <pc:sldMk cId="3718999643" sldId="339"/>
        </pc:sldMkLst>
      </pc:sldChg>
      <pc:sldChg chg="addSp delSp modSp add mod modAnim">
        <pc:chgData name="Hollink, Vera" userId="d6528aa8-57f8-4f7f-8002-560e631d30ba" providerId="ADAL" clId="{C9EBE241-FA19-46D3-84F0-92DEA9AC3580}" dt="2021-11-01T12:10:56.627" v="3599" actId="20577"/>
        <pc:sldMkLst>
          <pc:docMk/>
          <pc:sldMk cId="710008346" sldId="340"/>
        </pc:sldMkLst>
      </pc:sldChg>
      <pc:sldChg chg="addSp delSp modSp add mod modAnim">
        <pc:chgData name="Hollink, Vera" userId="d6528aa8-57f8-4f7f-8002-560e631d30ba" providerId="ADAL" clId="{C9EBE241-FA19-46D3-84F0-92DEA9AC3580}" dt="2021-11-01T12:21:56.021" v="3821" actId="20577"/>
        <pc:sldMkLst>
          <pc:docMk/>
          <pc:sldMk cId="2630569985" sldId="341"/>
        </pc:sldMkLst>
      </pc:sldChg>
      <pc:sldChg chg="addSp delSp modSp add mod delAnim">
        <pc:chgData name="Hollink, Vera" userId="d6528aa8-57f8-4f7f-8002-560e631d30ba" providerId="ADAL" clId="{C9EBE241-FA19-46D3-84F0-92DEA9AC3580}" dt="2021-11-01T12:21:17.141" v="3797" actId="1076"/>
        <pc:sldMkLst>
          <pc:docMk/>
          <pc:sldMk cId="2005998860" sldId="342"/>
        </pc:sldMkLst>
      </pc:sldChg>
      <pc:sldChg chg="addSp delSp modSp add mod">
        <pc:chgData name="Hollink, Vera" userId="d6528aa8-57f8-4f7f-8002-560e631d30ba" providerId="ADAL" clId="{C9EBE241-FA19-46D3-84F0-92DEA9AC3580}" dt="2021-11-01T12:27:39.051" v="4029" actId="20577"/>
        <pc:sldMkLst>
          <pc:docMk/>
          <pc:sldMk cId="1932538496" sldId="343"/>
        </pc:sldMkLst>
      </pc:sldChg>
      <pc:sldChg chg="addSp delSp modSp add mod">
        <pc:chgData name="Hollink, Vera" userId="d6528aa8-57f8-4f7f-8002-560e631d30ba" providerId="ADAL" clId="{C9EBE241-FA19-46D3-84F0-92DEA9AC3580}" dt="2021-11-01T12:27:59.877" v="4037" actId="1076"/>
        <pc:sldMkLst>
          <pc:docMk/>
          <pc:sldMk cId="1486503339" sldId="344"/>
        </pc:sldMkLst>
      </pc:sldChg>
      <pc:sldChg chg="addSp delSp modSp add mod">
        <pc:chgData name="Hollink, Vera" userId="d6528aa8-57f8-4f7f-8002-560e631d30ba" providerId="ADAL" clId="{C9EBE241-FA19-46D3-84F0-92DEA9AC3580}" dt="2021-11-01T12:28:38.130" v="4076" actId="1076"/>
        <pc:sldMkLst>
          <pc:docMk/>
          <pc:sldMk cId="674234301" sldId="345"/>
        </pc:sldMkLst>
      </pc:sldChg>
      <pc:sldChg chg="addSp delSp modSp add mod">
        <pc:chgData name="Hollink, Vera" userId="d6528aa8-57f8-4f7f-8002-560e631d30ba" providerId="ADAL" clId="{C9EBE241-FA19-46D3-84F0-92DEA9AC3580}" dt="2021-11-01T12:29:39.668" v="4093" actId="1076"/>
        <pc:sldMkLst>
          <pc:docMk/>
          <pc:sldMk cId="3280029279" sldId="346"/>
        </pc:sldMkLst>
      </pc:sldChg>
      <pc:sldChg chg="modSp add mod">
        <pc:chgData name="Hollink, Vera" userId="d6528aa8-57f8-4f7f-8002-560e631d30ba" providerId="ADAL" clId="{C9EBE241-FA19-46D3-84F0-92DEA9AC3580}" dt="2021-11-01T12:30:41.143" v="4186" actId="20577"/>
        <pc:sldMkLst>
          <pc:docMk/>
          <pc:sldMk cId="2829008551" sldId="347"/>
        </pc:sldMkLst>
      </pc:sldChg>
      <pc:sldChg chg="modSp add mod">
        <pc:chgData name="Hollink, Vera" userId="d6528aa8-57f8-4f7f-8002-560e631d30ba" providerId="ADAL" clId="{C9EBE241-FA19-46D3-84F0-92DEA9AC3580}" dt="2021-11-01T12:51:08.770" v="4838" actId="20577"/>
        <pc:sldMkLst>
          <pc:docMk/>
          <pc:sldMk cId="2993082521" sldId="348"/>
        </pc:sldMkLst>
      </pc:sldChg>
      <pc:sldChg chg="modSp add mod modAnim">
        <pc:chgData name="Hollink, Vera" userId="d6528aa8-57f8-4f7f-8002-560e631d30ba" providerId="ADAL" clId="{C9EBE241-FA19-46D3-84F0-92DEA9AC3580}" dt="2021-11-01T12:57:41.658" v="5227" actId="27636"/>
        <pc:sldMkLst>
          <pc:docMk/>
          <pc:sldMk cId="1605724904" sldId="349"/>
        </pc:sldMkLst>
      </pc:sldChg>
    </pc:docChg>
  </pc:docChgLst>
  <pc:docChgLst>
    <pc:chgData name="Vera Hollink" userId="d6528aa8-57f8-4f7f-8002-560e631d30ba" providerId="ADAL" clId="{3DB54B18-6D80-474A-89F1-4E801F4CE70C}"/>
    <pc:docChg chg="undo redo custSel addSld delSld modSld sldOrd">
      <pc:chgData name="Vera Hollink" userId="d6528aa8-57f8-4f7f-8002-560e631d30ba" providerId="ADAL" clId="{3DB54B18-6D80-474A-89F1-4E801F4CE70C}" dt="2021-11-02T11:44:06.098" v="2294" actId="20577"/>
      <pc:docMkLst>
        <pc:docMk/>
      </pc:docMkLst>
      <pc:sldChg chg="modSp mod">
        <pc:chgData name="Vera Hollink" userId="d6528aa8-57f8-4f7f-8002-560e631d30ba" providerId="ADAL" clId="{3DB54B18-6D80-474A-89F1-4E801F4CE70C}" dt="2021-11-02T10:52:32.615" v="90" actId="20577"/>
        <pc:sldMkLst>
          <pc:docMk/>
          <pc:sldMk cId="3935152372" sldId="259"/>
        </pc:sldMkLst>
      </pc:sldChg>
      <pc:sldChg chg="del">
        <pc:chgData name="Vera Hollink" userId="d6528aa8-57f8-4f7f-8002-560e631d30ba" providerId="ADAL" clId="{3DB54B18-6D80-474A-89F1-4E801F4CE70C}" dt="2021-11-02T10:52:04.404" v="69" actId="47"/>
        <pc:sldMkLst>
          <pc:docMk/>
          <pc:sldMk cId="1765580007" sldId="260"/>
        </pc:sldMkLst>
      </pc:sldChg>
      <pc:sldChg chg="del">
        <pc:chgData name="Vera Hollink" userId="d6528aa8-57f8-4f7f-8002-560e631d30ba" providerId="ADAL" clId="{3DB54B18-6D80-474A-89F1-4E801F4CE70C}" dt="2021-11-02T10:52:04.404" v="69" actId="47"/>
        <pc:sldMkLst>
          <pc:docMk/>
          <pc:sldMk cId="3229023018" sldId="261"/>
        </pc:sldMkLst>
      </pc:sldChg>
      <pc:sldChg chg="del">
        <pc:chgData name="Vera Hollink" userId="d6528aa8-57f8-4f7f-8002-560e631d30ba" providerId="ADAL" clId="{3DB54B18-6D80-474A-89F1-4E801F4CE70C}" dt="2021-11-02T10:49:47.740" v="0" actId="47"/>
        <pc:sldMkLst>
          <pc:docMk/>
          <pc:sldMk cId="3168591275" sldId="262"/>
        </pc:sldMkLst>
      </pc:sldChg>
      <pc:sldChg chg="del">
        <pc:chgData name="Vera Hollink" userId="d6528aa8-57f8-4f7f-8002-560e631d30ba" providerId="ADAL" clId="{3DB54B18-6D80-474A-89F1-4E801F4CE70C}" dt="2021-11-02T10:50:30.285" v="2" actId="47"/>
        <pc:sldMkLst>
          <pc:docMk/>
          <pc:sldMk cId="1294212116" sldId="278"/>
        </pc:sldMkLst>
      </pc:sldChg>
      <pc:sldChg chg="modSp mod">
        <pc:chgData name="Vera Hollink" userId="d6528aa8-57f8-4f7f-8002-560e631d30ba" providerId="ADAL" clId="{3DB54B18-6D80-474A-89F1-4E801F4CE70C}" dt="2021-11-02T10:52:18.651" v="81" actId="20577"/>
        <pc:sldMkLst>
          <pc:docMk/>
          <pc:sldMk cId="305532016" sldId="314"/>
        </pc:sldMkLst>
      </pc:sldChg>
      <pc:sldChg chg="del">
        <pc:chgData name="Vera Hollink" userId="d6528aa8-57f8-4f7f-8002-560e631d30ba" providerId="ADAL" clId="{3DB54B18-6D80-474A-89F1-4E801F4CE70C}" dt="2021-11-02T10:52:04.404" v="69" actId="47"/>
        <pc:sldMkLst>
          <pc:docMk/>
          <pc:sldMk cId="2205169177" sldId="315"/>
        </pc:sldMkLst>
      </pc:sldChg>
      <pc:sldChg chg="del">
        <pc:chgData name="Vera Hollink" userId="d6528aa8-57f8-4f7f-8002-560e631d30ba" providerId="ADAL" clId="{3DB54B18-6D80-474A-89F1-4E801F4CE70C}" dt="2021-11-02T10:52:04.404" v="69" actId="47"/>
        <pc:sldMkLst>
          <pc:docMk/>
          <pc:sldMk cId="3642634228" sldId="317"/>
        </pc:sldMkLst>
      </pc:sldChg>
      <pc:sldChg chg="del">
        <pc:chgData name="Vera Hollink" userId="d6528aa8-57f8-4f7f-8002-560e631d30ba" providerId="ADAL" clId="{3DB54B18-6D80-474A-89F1-4E801F4CE70C}" dt="2021-11-02T10:52:04.404" v="69" actId="47"/>
        <pc:sldMkLst>
          <pc:docMk/>
          <pc:sldMk cId="3144162833" sldId="318"/>
        </pc:sldMkLst>
      </pc:sldChg>
      <pc:sldChg chg="del">
        <pc:chgData name="Vera Hollink" userId="d6528aa8-57f8-4f7f-8002-560e631d30ba" providerId="ADAL" clId="{3DB54B18-6D80-474A-89F1-4E801F4CE70C}" dt="2021-11-02T10:52:04.404" v="69" actId="47"/>
        <pc:sldMkLst>
          <pc:docMk/>
          <pc:sldMk cId="597849708" sldId="319"/>
        </pc:sldMkLst>
      </pc:sldChg>
      <pc:sldChg chg="del">
        <pc:chgData name="Vera Hollink" userId="d6528aa8-57f8-4f7f-8002-560e631d30ba" providerId="ADAL" clId="{3DB54B18-6D80-474A-89F1-4E801F4CE70C}" dt="2021-11-02T10:52:04.404" v="69" actId="47"/>
        <pc:sldMkLst>
          <pc:docMk/>
          <pc:sldMk cId="2013253885" sldId="320"/>
        </pc:sldMkLst>
      </pc:sldChg>
      <pc:sldChg chg="del">
        <pc:chgData name="Vera Hollink" userId="d6528aa8-57f8-4f7f-8002-560e631d30ba" providerId="ADAL" clId="{3DB54B18-6D80-474A-89F1-4E801F4CE70C}" dt="2021-11-02T10:52:04.404" v="69" actId="47"/>
        <pc:sldMkLst>
          <pc:docMk/>
          <pc:sldMk cId="336372083" sldId="321"/>
        </pc:sldMkLst>
      </pc:sldChg>
      <pc:sldChg chg="modSp mod ord">
        <pc:chgData name="Vera Hollink" userId="d6528aa8-57f8-4f7f-8002-560e631d30ba" providerId="ADAL" clId="{3DB54B18-6D80-474A-89F1-4E801F4CE70C}" dt="2021-11-02T10:51:29.645" v="66" actId="20577"/>
        <pc:sldMkLst>
          <pc:docMk/>
          <pc:sldMk cId="2258074124" sldId="322"/>
        </pc:sldMkLst>
      </pc:sldChg>
      <pc:sldChg chg="add">
        <pc:chgData name="Vera Hollink" userId="d6528aa8-57f8-4f7f-8002-560e631d30ba" providerId="ADAL" clId="{3DB54B18-6D80-474A-89F1-4E801F4CE70C}" dt="2021-11-02T10:51:47.092" v="68"/>
        <pc:sldMkLst>
          <pc:docMk/>
          <pc:sldMk cId="1638147851" sldId="323"/>
        </pc:sldMkLst>
      </pc:sldChg>
      <pc:sldChg chg="del ord">
        <pc:chgData name="Vera Hollink" userId="d6528aa8-57f8-4f7f-8002-560e631d30ba" providerId="ADAL" clId="{3DB54B18-6D80-474A-89F1-4E801F4CE70C}" dt="2021-11-02T10:51:41.884" v="67" actId="2696"/>
        <pc:sldMkLst>
          <pc:docMk/>
          <pc:sldMk cId="4198059411" sldId="323"/>
        </pc:sldMkLst>
      </pc:sldChg>
      <pc:sldChg chg="del">
        <pc:chgData name="Vera Hollink" userId="d6528aa8-57f8-4f7f-8002-560e631d30ba" providerId="ADAL" clId="{3DB54B18-6D80-474A-89F1-4E801F4CE70C}" dt="2021-11-02T10:50:20.237" v="1" actId="47"/>
        <pc:sldMkLst>
          <pc:docMk/>
          <pc:sldMk cId="3401981802" sldId="330"/>
        </pc:sldMkLst>
      </pc:sldChg>
      <pc:sldChg chg="del">
        <pc:chgData name="Vera Hollink" userId="d6528aa8-57f8-4f7f-8002-560e631d30ba" providerId="ADAL" clId="{3DB54B18-6D80-474A-89F1-4E801F4CE70C}" dt="2021-11-02T10:50:30.285" v="2" actId="47"/>
        <pc:sldMkLst>
          <pc:docMk/>
          <pc:sldMk cId="1505437499" sldId="332"/>
        </pc:sldMkLst>
      </pc:sldChg>
      <pc:sldChg chg="del">
        <pc:chgData name="Vera Hollink" userId="d6528aa8-57f8-4f7f-8002-560e631d30ba" providerId="ADAL" clId="{3DB54B18-6D80-474A-89F1-4E801F4CE70C}" dt="2021-11-02T10:50:30.285" v="2" actId="47"/>
        <pc:sldMkLst>
          <pc:docMk/>
          <pc:sldMk cId="3262916324" sldId="334"/>
        </pc:sldMkLst>
      </pc:sldChg>
      <pc:sldChg chg="del">
        <pc:chgData name="Vera Hollink" userId="d6528aa8-57f8-4f7f-8002-560e631d30ba" providerId="ADAL" clId="{3DB54B18-6D80-474A-89F1-4E801F4CE70C}" dt="2021-11-02T10:50:30.285" v="2" actId="47"/>
        <pc:sldMkLst>
          <pc:docMk/>
          <pc:sldMk cId="2870546768" sldId="335"/>
        </pc:sldMkLst>
      </pc:sldChg>
      <pc:sldChg chg="del">
        <pc:chgData name="Vera Hollink" userId="d6528aa8-57f8-4f7f-8002-560e631d30ba" providerId="ADAL" clId="{3DB54B18-6D80-474A-89F1-4E801F4CE70C}" dt="2021-11-02T10:50:30.285" v="2" actId="47"/>
        <pc:sldMkLst>
          <pc:docMk/>
          <pc:sldMk cId="3497888799" sldId="336"/>
        </pc:sldMkLst>
      </pc:sldChg>
      <pc:sldChg chg="del">
        <pc:chgData name="Vera Hollink" userId="d6528aa8-57f8-4f7f-8002-560e631d30ba" providerId="ADAL" clId="{3DB54B18-6D80-474A-89F1-4E801F4CE70C}" dt="2021-11-02T10:50:30.285" v="2" actId="47"/>
        <pc:sldMkLst>
          <pc:docMk/>
          <pc:sldMk cId="3704563138" sldId="337"/>
        </pc:sldMkLst>
      </pc:sldChg>
      <pc:sldChg chg="del">
        <pc:chgData name="Vera Hollink" userId="d6528aa8-57f8-4f7f-8002-560e631d30ba" providerId="ADAL" clId="{3DB54B18-6D80-474A-89F1-4E801F4CE70C}" dt="2021-11-02T10:50:20.237" v="1" actId="47"/>
        <pc:sldMkLst>
          <pc:docMk/>
          <pc:sldMk cId="1021804870" sldId="338"/>
        </pc:sldMkLst>
      </pc:sldChg>
      <pc:sldChg chg="del">
        <pc:chgData name="Vera Hollink" userId="d6528aa8-57f8-4f7f-8002-560e631d30ba" providerId="ADAL" clId="{3DB54B18-6D80-474A-89F1-4E801F4CE70C}" dt="2021-11-02T10:50:20.237" v="1" actId="47"/>
        <pc:sldMkLst>
          <pc:docMk/>
          <pc:sldMk cId="3718999643" sldId="339"/>
        </pc:sldMkLst>
      </pc:sldChg>
      <pc:sldChg chg="del">
        <pc:chgData name="Vera Hollink" userId="d6528aa8-57f8-4f7f-8002-560e631d30ba" providerId="ADAL" clId="{3DB54B18-6D80-474A-89F1-4E801F4CE70C}" dt="2021-11-02T10:50:20.237" v="1" actId="47"/>
        <pc:sldMkLst>
          <pc:docMk/>
          <pc:sldMk cId="710008346" sldId="340"/>
        </pc:sldMkLst>
      </pc:sldChg>
      <pc:sldChg chg="del">
        <pc:chgData name="Vera Hollink" userId="d6528aa8-57f8-4f7f-8002-560e631d30ba" providerId="ADAL" clId="{3DB54B18-6D80-474A-89F1-4E801F4CE70C}" dt="2021-11-02T10:50:20.237" v="1" actId="47"/>
        <pc:sldMkLst>
          <pc:docMk/>
          <pc:sldMk cId="2630569985" sldId="341"/>
        </pc:sldMkLst>
      </pc:sldChg>
      <pc:sldChg chg="del">
        <pc:chgData name="Vera Hollink" userId="d6528aa8-57f8-4f7f-8002-560e631d30ba" providerId="ADAL" clId="{3DB54B18-6D80-474A-89F1-4E801F4CE70C}" dt="2021-11-02T10:50:20.237" v="1" actId="47"/>
        <pc:sldMkLst>
          <pc:docMk/>
          <pc:sldMk cId="2005998860" sldId="342"/>
        </pc:sldMkLst>
      </pc:sldChg>
      <pc:sldChg chg="del">
        <pc:chgData name="Vera Hollink" userId="d6528aa8-57f8-4f7f-8002-560e631d30ba" providerId="ADAL" clId="{3DB54B18-6D80-474A-89F1-4E801F4CE70C}" dt="2021-11-02T10:50:20.237" v="1" actId="47"/>
        <pc:sldMkLst>
          <pc:docMk/>
          <pc:sldMk cId="1932538496" sldId="343"/>
        </pc:sldMkLst>
      </pc:sldChg>
      <pc:sldChg chg="del">
        <pc:chgData name="Vera Hollink" userId="d6528aa8-57f8-4f7f-8002-560e631d30ba" providerId="ADAL" clId="{3DB54B18-6D80-474A-89F1-4E801F4CE70C}" dt="2021-11-02T10:50:20.237" v="1" actId="47"/>
        <pc:sldMkLst>
          <pc:docMk/>
          <pc:sldMk cId="1486503339" sldId="344"/>
        </pc:sldMkLst>
      </pc:sldChg>
      <pc:sldChg chg="del">
        <pc:chgData name="Vera Hollink" userId="d6528aa8-57f8-4f7f-8002-560e631d30ba" providerId="ADAL" clId="{3DB54B18-6D80-474A-89F1-4E801F4CE70C}" dt="2021-11-02T10:50:20.237" v="1" actId="47"/>
        <pc:sldMkLst>
          <pc:docMk/>
          <pc:sldMk cId="674234301" sldId="345"/>
        </pc:sldMkLst>
      </pc:sldChg>
      <pc:sldChg chg="del">
        <pc:chgData name="Vera Hollink" userId="d6528aa8-57f8-4f7f-8002-560e631d30ba" providerId="ADAL" clId="{3DB54B18-6D80-474A-89F1-4E801F4CE70C}" dt="2021-11-02T10:50:20.237" v="1" actId="47"/>
        <pc:sldMkLst>
          <pc:docMk/>
          <pc:sldMk cId="3280029279" sldId="346"/>
        </pc:sldMkLst>
      </pc:sldChg>
      <pc:sldChg chg="del">
        <pc:chgData name="Vera Hollink" userId="d6528aa8-57f8-4f7f-8002-560e631d30ba" providerId="ADAL" clId="{3DB54B18-6D80-474A-89F1-4E801F4CE70C}" dt="2021-11-02T10:50:20.237" v="1" actId="47"/>
        <pc:sldMkLst>
          <pc:docMk/>
          <pc:sldMk cId="2829008551" sldId="347"/>
        </pc:sldMkLst>
      </pc:sldChg>
      <pc:sldChg chg="del">
        <pc:chgData name="Vera Hollink" userId="d6528aa8-57f8-4f7f-8002-560e631d30ba" providerId="ADAL" clId="{3DB54B18-6D80-474A-89F1-4E801F4CE70C}" dt="2021-11-02T11:38:09.414" v="1722" actId="47"/>
        <pc:sldMkLst>
          <pc:docMk/>
          <pc:sldMk cId="2993082521" sldId="348"/>
        </pc:sldMkLst>
      </pc:sldChg>
      <pc:sldChg chg="modSp add mod modAnim">
        <pc:chgData name="Vera Hollink" userId="d6528aa8-57f8-4f7f-8002-560e631d30ba" providerId="ADAL" clId="{3DB54B18-6D80-474A-89F1-4E801F4CE70C}" dt="2021-11-02T11:18:39.792" v="1045" actId="20577"/>
        <pc:sldMkLst>
          <pc:docMk/>
          <pc:sldMk cId="900401380" sldId="359"/>
        </pc:sldMkLst>
      </pc:sldChg>
      <pc:sldChg chg="modSp add mod modAnim">
        <pc:chgData name="Vera Hollink" userId="d6528aa8-57f8-4f7f-8002-560e631d30ba" providerId="ADAL" clId="{3DB54B18-6D80-474A-89F1-4E801F4CE70C}" dt="2021-11-02T11:12:22.480" v="876" actId="20577"/>
        <pc:sldMkLst>
          <pc:docMk/>
          <pc:sldMk cId="1335181986" sldId="360"/>
        </pc:sldMkLst>
      </pc:sldChg>
      <pc:sldChg chg="addSp modSp add mod modAnim">
        <pc:chgData name="Vera Hollink" userId="d6528aa8-57f8-4f7f-8002-560e631d30ba" providerId="ADAL" clId="{3DB54B18-6D80-474A-89F1-4E801F4CE70C}" dt="2021-11-02T11:28:18.694" v="1257" actId="14100"/>
        <pc:sldMkLst>
          <pc:docMk/>
          <pc:sldMk cId="1827491343" sldId="361"/>
        </pc:sldMkLst>
      </pc:sldChg>
      <pc:sldChg chg="modSp add mod">
        <pc:chgData name="Vera Hollink" userId="d6528aa8-57f8-4f7f-8002-560e631d30ba" providerId="ADAL" clId="{3DB54B18-6D80-474A-89F1-4E801F4CE70C}" dt="2021-11-02T11:33:30.975" v="1594" actId="255"/>
        <pc:sldMkLst>
          <pc:docMk/>
          <pc:sldMk cId="551524734" sldId="362"/>
        </pc:sldMkLst>
      </pc:sldChg>
      <pc:sldChg chg="modSp add mod modAnim">
        <pc:chgData name="Vera Hollink" userId="d6528aa8-57f8-4f7f-8002-560e631d30ba" providerId="ADAL" clId="{3DB54B18-6D80-474A-89F1-4E801F4CE70C}" dt="2021-11-02T11:37:49.815" v="1721"/>
        <pc:sldMkLst>
          <pc:docMk/>
          <pc:sldMk cId="1811883118" sldId="363"/>
        </pc:sldMkLst>
      </pc:sldChg>
      <pc:sldChg chg="modSp add mod">
        <pc:chgData name="Vera Hollink" userId="d6528aa8-57f8-4f7f-8002-560e631d30ba" providerId="ADAL" clId="{3DB54B18-6D80-474A-89F1-4E801F4CE70C}" dt="2021-11-02T11:44:06.098" v="2294" actId="20577"/>
        <pc:sldMkLst>
          <pc:docMk/>
          <pc:sldMk cId="439956913" sldId="364"/>
        </pc:sldMkLst>
      </pc:sldChg>
    </pc:docChg>
  </pc:docChgLst>
  <pc:docChgLst>
    <pc:chgData name="Hollink, Vera" userId="d6528aa8-57f8-4f7f-8002-560e631d30ba" providerId="ADAL" clId="{6CC12B1A-150E-4EF5-AFE2-9A4E1023FD3B}"/>
    <pc:docChg chg="modSld">
      <pc:chgData name="Hollink, Vera" userId="d6528aa8-57f8-4f7f-8002-560e631d30ba" providerId="ADAL" clId="{6CC12B1A-150E-4EF5-AFE2-9A4E1023FD3B}" dt="2023-02-20T11:53:19.656" v="63" actId="20577"/>
      <pc:docMkLst>
        <pc:docMk/>
      </pc:docMkLst>
      <pc:sldChg chg="modSp mod">
        <pc:chgData name="Hollink, Vera" userId="d6528aa8-57f8-4f7f-8002-560e631d30ba" providerId="ADAL" clId="{6CC12B1A-150E-4EF5-AFE2-9A4E1023FD3B}" dt="2023-02-20T08:50:46.671" v="1" actId="20577"/>
        <pc:sldMkLst>
          <pc:docMk/>
          <pc:sldMk cId="3935152372" sldId="259"/>
        </pc:sldMkLst>
      </pc:sldChg>
      <pc:sldChg chg="modSp modAnim">
        <pc:chgData name="Hollink, Vera" userId="d6528aa8-57f8-4f7f-8002-560e631d30ba" providerId="ADAL" clId="{6CC12B1A-150E-4EF5-AFE2-9A4E1023FD3B}" dt="2023-02-20T09:01:34.780" v="59" actId="20577"/>
        <pc:sldMkLst>
          <pc:docMk/>
          <pc:sldMk cId="357297052" sldId="378"/>
        </pc:sldMkLst>
      </pc:sldChg>
      <pc:sldChg chg="modSp">
        <pc:chgData name="Hollink, Vera" userId="d6528aa8-57f8-4f7f-8002-560e631d30ba" providerId="ADAL" clId="{6CC12B1A-150E-4EF5-AFE2-9A4E1023FD3B}" dt="2023-02-20T11:53:19.656" v="63" actId="20577"/>
        <pc:sldMkLst>
          <pc:docMk/>
          <pc:sldMk cId="2206221530" sldId="380"/>
        </pc:sldMkLst>
      </pc:sldChg>
      <pc:sldChg chg="modSp">
        <pc:chgData name="Hollink, Vera" userId="d6528aa8-57f8-4f7f-8002-560e631d30ba" providerId="ADAL" clId="{6CC12B1A-150E-4EF5-AFE2-9A4E1023FD3B}" dt="2023-02-20T09:00:35.629" v="55" actId="20577"/>
        <pc:sldMkLst>
          <pc:docMk/>
          <pc:sldMk cId="480622979" sldId="382"/>
        </pc:sldMkLst>
      </pc:sldChg>
      <pc:sldChg chg="modSp mod">
        <pc:chgData name="Hollink, Vera" userId="d6528aa8-57f8-4f7f-8002-560e631d30ba" providerId="ADAL" clId="{6CC12B1A-150E-4EF5-AFE2-9A4E1023FD3B}" dt="2023-02-20T09:03:37.924" v="61" actId="20577"/>
        <pc:sldMkLst>
          <pc:docMk/>
          <pc:sldMk cId="969339565" sldId="3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36A72-4536-469D-B396-489CA552809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BC03E-DB22-44FE-9DA0-5ACB980A6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02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46DD6-7EFE-49F7-AAD5-3D05F2DB58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48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46DD6-7EFE-49F7-AAD5-3D05F2DB581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22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dot product </a:t>
            </a:r>
            <a:r>
              <a:rPr lang="nl-NL" dirty="0" err="1"/>
              <a:t>gives</a:t>
            </a:r>
            <a:r>
              <a:rPr lang="nl-NL" dirty="0"/>
              <a:t> </a:t>
            </a:r>
            <a:r>
              <a:rPr lang="nl-NL" dirty="0" err="1"/>
              <a:t>relevance</a:t>
            </a:r>
            <a:r>
              <a:rPr lang="nl-NL" dirty="0"/>
              <a:t> of word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otherword</a:t>
            </a:r>
            <a:r>
              <a:rPr lang="nl-NL" dirty="0"/>
              <a:t> (</a:t>
            </a:r>
            <a:r>
              <a:rPr lang="nl-NL" dirty="0" err="1"/>
              <a:t>highest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word </a:t>
            </a:r>
            <a:r>
              <a:rPr lang="nl-NL" dirty="0" err="1"/>
              <a:t>itself</a:t>
            </a:r>
            <a:r>
              <a:rPr lang="nl-NL" dirty="0"/>
              <a:t>)</a:t>
            </a:r>
          </a:p>
          <a:p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normalization</a:t>
            </a:r>
            <a:r>
              <a:rPr lang="nl-NL" dirty="0"/>
              <a:t> is </a:t>
            </a:r>
            <a:r>
              <a:rPr lang="nl-NL" dirty="0" err="1"/>
              <a:t>left</a:t>
            </a:r>
            <a:r>
              <a:rPr lang="nl-NL" dirty="0"/>
              <a:t> out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simplicity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82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dot product </a:t>
            </a:r>
            <a:r>
              <a:rPr lang="nl-NL" dirty="0" err="1"/>
              <a:t>gives</a:t>
            </a:r>
            <a:r>
              <a:rPr lang="nl-NL" dirty="0"/>
              <a:t> </a:t>
            </a:r>
            <a:r>
              <a:rPr lang="nl-NL" dirty="0" err="1"/>
              <a:t>relevance</a:t>
            </a:r>
            <a:r>
              <a:rPr lang="nl-NL" dirty="0"/>
              <a:t> of word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otherword</a:t>
            </a:r>
            <a:r>
              <a:rPr lang="nl-NL" dirty="0"/>
              <a:t> (</a:t>
            </a:r>
            <a:r>
              <a:rPr lang="nl-NL" dirty="0" err="1"/>
              <a:t>highest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word </a:t>
            </a:r>
            <a:r>
              <a:rPr lang="nl-NL" dirty="0" err="1"/>
              <a:t>itself</a:t>
            </a:r>
            <a:r>
              <a:rPr lang="nl-NL" dirty="0"/>
              <a:t>)</a:t>
            </a:r>
          </a:p>
          <a:p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normalization</a:t>
            </a:r>
            <a:r>
              <a:rPr lang="nl-NL" dirty="0"/>
              <a:t> is </a:t>
            </a:r>
            <a:r>
              <a:rPr lang="nl-NL" dirty="0" err="1"/>
              <a:t>left</a:t>
            </a:r>
            <a:r>
              <a:rPr lang="nl-NL" dirty="0"/>
              <a:t> out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simplicity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70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dot product </a:t>
            </a:r>
            <a:r>
              <a:rPr lang="nl-NL" dirty="0" err="1"/>
              <a:t>gives</a:t>
            </a:r>
            <a:r>
              <a:rPr lang="nl-NL" dirty="0"/>
              <a:t> </a:t>
            </a:r>
            <a:r>
              <a:rPr lang="nl-NL" dirty="0" err="1"/>
              <a:t>relevance</a:t>
            </a:r>
            <a:r>
              <a:rPr lang="nl-NL" dirty="0"/>
              <a:t> of word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otherword</a:t>
            </a:r>
            <a:r>
              <a:rPr lang="nl-NL" dirty="0"/>
              <a:t> (</a:t>
            </a:r>
            <a:r>
              <a:rPr lang="nl-NL" dirty="0" err="1"/>
              <a:t>highest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word </a:t>
            </a:r>
            <a:r>
              <a:rPr lang="nl-NL" dirty="0" err="1"/>
              <a:t>itself</a:t>
            </a:r>
            <a:r>
              <a:rPr lang="nl-NL" dirty="0"/>
              <a:t>)</a:t>
            </a:r>
          </a:p>
          <a:p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normalization</a:t>
            </a:r>
            <a:r>
              <a:rPr lang="nl-NL" dirty="0"/>
              <a:t> is </a:t>
            </a:r>
            <a:r>
              <a:rPr lang="nl-NL" dirty="0" err="1"/>
              <a:t>left</a:t>
            </a:r>
            <a:r>
              <a:rPr lang="nl-NL" dirty="0"/>
              <a:t> out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simplicity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54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dot product </a:t>
            </a:r>
            <a:r>
              <a:rPr lang="nl-NL" dirty="0" err="1"/>
              <a:t>gives</a:t>
            </a:r>
            <a:r>
              <a:rPr lang="nl-NL" dirty="0"/>
              <a:t> </a:t>
            </a:r>
            <a:r>
              <a:rPr lang="nl-NL" dirty="0" err="1"/>
              <a:t>relevance</a:t>
            </a:r>
            <a:r>
              <a:rPr lang="nl-NL" dirty="0"/>
              <a:t> of word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otherword</a:t>
            </a:r>
            <a:r>
              <a:rPr lang="nl-NL" dirty="0"/>
              <a:t> (</a:t>
            </a:r>
            <a:r>
              <a:rPr lang="nl-NL" dirty="0" err="1"/>
              <a:t>highest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word </a:t>
            </a:r>
            <a:r>
              <a:rPr lang="nl-NL" dirty="0" err="1"/>
              <a:t>itself</a:t>
            </a:r>
            <a:r>
              <a:rPr lang="nl-NL" dirty="0"/>
              <a:t>)</a:t>
            </a:r>
          </a:p>
          <a:p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normalization</a:t>
            </a:r>
            <a:r>
              <a:rPr lang="nl-NL" dirty="0"/>
              <a:t> is </a:t>
            </a:r>
            <a:r>
              <a:rPr lang="nl-NL" dirty="0" err="1"/>
              <a:t>left</a:t>
            </a:r>
            <a:r>
              <a:rPr lang="nl-NL" dirty="0"/>
              <a:t> out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simplicity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74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46DD6-7EFE-49F7-AAD5-3D05F2DB581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46DD6-7EFE-49F7-AAD5-3D05F2DB581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0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46DD6-7EFE-49F7-AAD5-3D05F2DB581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94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46DD6-7EFE-49F7-AAD5-3D05F2DB581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80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46DD6-7EFE-49F7-AAD5-3D05F2DB58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40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46DD6-7EFE-49F7-AAD5-3D05F2DB58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82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46DD6-7EFE-49F7-AAD5-3D05F2DB581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13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46DD6-7EFE-49F7-AAD5-3D05F2DB581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22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31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89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46DD6-7EFE-49F7-AAD5-3D05F2DB581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46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46DD6-7EFE-49F7-AAD5-3D05F2DB581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71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INH_ppt_schetsbeeld.jpg"/>
          <p:cNvPicPr>
            <a:picLocks noChangeAspect="1"/>
          </p:cNvPicPr>
          <p:nvPr userDrawn="1"/>
        </p:nvPicPr>
        <p:blipFill>
          <a:blip r:embed="rId2"/>
          <a:srcRect l="1342" r="1342" b="45041"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606425" y="862013"/>
            <a:ext cx="8537575" cy="59959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11" descr="Inholland_Hogeschool_Magenta.pd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01663" y="862013"/>
            <a:ext cx="2159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176000" y="4572000"/>
            <a:ext cx="2423400" cy="1235075"/>
          </a:xfrm>
          <a:prstGeom prst="rect">
            <a:avLst/>
          </a:prstGeom>
        </p:spPr>
        <p:txBody>
          <a:bodyPr lIns="0" bIns="0" anchor="b">
            <a:noAutofit/>
          </a:bodyPr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9600" y="1713600"/>
            <a:ext cx="7117200" cy="1310400"/>
          </a:xfrm>
        </p:spPr>
        <p:txBody>
          <a:bodyPr/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6400" y="3024000"/>
            <a:ext cx="6530400" cy="13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200" b="0" i="0" baseline="0">
                <a:solidFill>
                  <a:schemeClr val="bg1"/>
                </a:solidFill>
                <a:latin typeface="Arial Narrow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3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927100" y="430213"/>
            <a:ext cx="8216900" cy="642778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10" descr="Inholland_Monogram_P_Magenta.pd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79388" y="76200"/>
            <a:ext cx="569912" cy="568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1292400"/>
            <a:ext cx="7714800" cy="1224000"/>
          </a:xfrm>
        </p:spPr>
        <p:txBody>
          <a:bodyPr/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610001"/>
            <a:ext cx="7444800" cy="3181199"/>
          </a:xfrm>
          <a:prstGeom prst="rect">
            <a:avLst/>
          </a:prstGeom>
        </p:spPr>
        <p:txBody>
          <a:bodyPr>
            <a:normAutofit/>
          </a:bodyPr>
          <a:lstStyle>
            <a:lvl2pPr marL="0" indent="0">
              <a:defRPr sz="3200" baseline="0"/>
            </a:lvl2pPr>
          </a:lstStyle>
          <a:p>
            <a:pPr lvl="1"/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3774752-A967-6440-83EC-0D963D02490A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854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10" descr="inholland-hogeschool-wit-1200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411413" y="2251075"/>
            <a:ext cx="4321175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364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444800" cy="4103987"/>
          </a:xfrm>
          <a:prstGeom prst="rect">
            <a:avLst/>
          </a:prstGeom>
        </p:spPr>
        <p:txBody>
          <a:bodyPr>
            <a:normAutofit/>
          </a:bodyPr>
          <a:lstStyle>
            <a:lvl2pPr marL="0" indent="-34200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2000"/>
            </a:lvl2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2C937-2E40-4E4E-B9BA-60F4F1A3638C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81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030400"/>
            <a:ext cx="7444800" cy="4096800"/>
          </a:xfrm>
        </p:spPr>
        <p:txBody>
          <a:bodyPr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04668-E18E-3947-89F8-0BABF76CC5DF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69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aders (vergelijk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259600" y="2030413"/>
            <a:ext cx="3600450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414800" y="2030413"/>
            <a:ext cx="3600000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F011D-50C9-804B-85D9-FB60A38F0E87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9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plaa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144588" y="641350"/>
            <a:ext cx="7715250" cy="1223963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defTabSz="457200">
              <a:spcBef>
                <a:spcPct val="0"/>
              </a:spcBef>
              <a:defRPr/>
            </a:pPr>
            <a:endParaRPr lang="en-US" sz="3400" b="1" dirty="0">
              <a:solidFill>
                <a:prstClr val="black"/>
              </a:solidFill>
              <a:latin typeface="Arial Narrow"/>
              <a:ea typeface="ＭＳ Ｐゴシック" pitchFamily="-107" charset="-128"/>
              <a:cs typeface="Arial Narrow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9600" y="2030400"/>
            <a:ext cx="3600000" cy="4095763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buFont typeface="Lucida Grande"/>
              <a:buNone/>
              <a:defRPr sz="2800"/>
            </a:lvl1pPr>
            <a:lvl2pPr marL="90000" indent="-277200">
              <a:buClr>
                <a:schemeClr val="bg2"/>
              </a:buClr>
              <a:buFont typeface="Arial"/>
              <a:buNone/>
              <a:defRPr sz="2400" baseline="0"/>
            </a:lvl2pPr>
            <a:lvl3pPr marL="90000" indent="-277200">
              <a:buClr>
                <a:schemeClr val="bg2"/>
              </a:buClr>
              <a:buFont typeface="Wingdings" charset="2"/>
              <a:buAutoNum type="arabicPlain"/>
              <a:defRPr sz="2000"/>
            </a:lvl3pPr>
            <a:lvl4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4pPr>
            <a:lvl5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428863" y="2030413"/>
            <a:ext cx="3600337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CFB3A-2920-A74D-9495-538B22DF1187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27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atje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4800" y="2030400"/>
            <a:ext cx="3600000" cy="4095763"/>
          </a:xfrm>
          <a:prstGeom prst="rect">
            <a:avLst/>
          </a:prstGeom>
        </p:spPr>
        <p:txBody>
          <a:bodyPr/>
          <a:lstStyle>
            <a:lvl1pPr marL="0">
              <a:buFont typeface="Lucida Grande"/>
              <a:buNone/>
              <a:defRPr sz="2800"/>
            </a:lvl1pPr>
            <a:lvl2pPr marL="90000" indent="-277200">
              <a:buClr>
                <a:schemeClr val="bg2"/>
              </a:buClr>
              <a:buFont typeface="Arial"/>
              <a:buNone/>
              <a:defRPr sz="2400" baseline="0"/>
            </a:lvl2pPr>
            <a:lvl3pPr marL="90000" indent="-277200">
              <a:buClr>
                <a:schemeClr val="bg2"/>
              </a:buClr>
              <a:buFont typeface="Wingdings" charset="2"/>
              <a:buAutoNum type="arabicPlain"/>
              <a:defRPr sz="2000"/>
            </a:lvl3pPr>
            <a:lvl4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4pPr>
            <a:lvl5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259263" y="2030413"/>
            <a:ext cx="3600337" cy="4095750"/>
          </a:xfrm>
          <a:prstGeom prst="rect">
            <a:avLst/>
          </a:prstGeom>
        </p:spPr>
        <p:txBody>
          <a:bodyPr/>
          <a:lstStyle>
            <a:lvl1pPr>
              <a:buFont typeface="Arial"/>
              <a:buNone/>
              <a:defRPr b="0">
                <a:solidFill>
                  <a:schemeClr val="bg1"/>
                </a:solidFill>
                <a:latin typeface="+mn-lt"/>
              </a:defRPr>
            </a:lvl1pPr>
            <a:lvl2pPr marL="0" indent="0">
              <a:buFont typeface="Lucida Grande"/>
              <a:buNone/>
              <a:defRPr b="0" baseline="0">
                <a:solidFill>
                  <a:schemeClr val="bg1"/>
                </a:solidFill>
                <a:latin typeface="+mn-lt"/>
              </a:defRPr>
            </a:lvl2pPr>
            <a:lvl3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3pPr>
            <a:lvl4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4pPr>
            <a:lvl5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0C9FC-4DAD-2A48-A291-2CBD4BC0FA79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63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1414225" y="2030413"/>
            <a:ext cx="7445375" cy="4095750"/>
          </a:xfrm>
        </p:spPr>
        <p:txBody>
          <a:bodyPr/>
          <a:lstStyle/>
          <a:p>
            <a:pPr lvl="0"/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 err="1"/>
              <a:t>Second</a:t>
            </a:r>
            <a:r>
              <a:rPr lang="nl-NL" dirty="0"/>
              <a:t>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D2448-EA63-984F-B23F-BE90B1C0BE64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48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CA33E-8626-5146-9557-26E373A92192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84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BBD33-BCB5-8045-B4E9-384BFFB865BE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8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27100" y="430213"/>
            <a:ext cx="8216900" cy="64277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44588" y="641350"/>
            <a:ext cx="771525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623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fld id="{7340AA19-6821-6842-9197-1DE124F808FC}" type="slidenum">
              <a:rPr lang="en-US">
                <a:solidFill>
                  <a:srgbClr val="E3027F"/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1029" name="Picture 7" descr="Inholland_Monogram_P_Wit.pdf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79388" y="76200"/>
            <a:ext cx="569912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14463" y="2030413"/>
            <a:ext cx="7445375" cy="406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Niveau één (Koppen)</a:t>
            </a:r>
          </a:p>
          <a:p>
            <a:pPr lvl="1"/>
            <a:r>
              <a:rPr lang="en-US"/>
              <a:t>Niveau twee (Bodytekst)</a:t>
            </a:r>
          </a:p>
          <a:p>
            <a:pPr lvl="2"/>
            <a:r>
              <a:rPr lang="en-US"/>
              <a:t>Niveau drie (Opsomming)</a:t>
            </a:r>
          </a:p>
          <a:p>
            <a:pPr lvl="3"/>
            <a:r>
              <a:rPr lang="en-US"/>
              <a:t>Niveau vier</a:t>
            </a:r>
          </a:p>
          <a:p>
            <a:pPr lvl="4"/>
            <a:r>
              <a:rPr lang="en-US"/>
              <a:t>Niveau vijf (Noot)</a:t>
            </a:r>
          </a:p>
        </p:txBody>
      </p:sp>
    </p:spTree>
    <p:extLst>
      <p:ext uri="{BB962C8B-B14F-4D97-AF65-F5344CB8AC3E}">
        <p14:creationId xmlns:p14="http://schemas.microsoft.com/office/powerpoint/2010/main" val="2642996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400" b="1" kern="1200">
          <a:solidFill>
            <a:schemeClr val="bg1"/>
          </a:solidFill>
          <a:latin typeface="Arial Narrow"/>
          <a:ea typeface="ＭＳ Ｐゴシック" pitchFamily="-107" charset="-128"/>
          <a:cs typeface="Arial Narrow"/>
        </a:defRPr>
      </a:lvl1pPr>
      <a:lvl2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2pPr>
      <a:lvl3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3pPr>
      <a:lvl4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4pPr>
      <a:lvl5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-107" charset="0"/>
        <a:defRPr sz="2800" b="1" kern="1200">
          <a:solidFill>
            <a:schemeClr val="bg2"/>
          </a:solidFill>
          <a:latin typeface="Arial (Body)"/>
          <a:ea typeface="ＭＳ Ｐゴシック" pitchFamily="-107" charset="-128"/>
          <a:cs typeface="Arial (Body)"/>
        </a:defRPr>
      </a:lvl1pPr>
      <a:lvl2pPr marL="358775" indent="-179388" algn="l" defTabSz="457200" rtl="0" fontAlgn="base">
        <a:spcBef>
          <a:spcPct val="20000"/>
        </a:spcBef>
        <a:spcAft>
          <a:spcPct val="0"/>
        </a:spcAft>
        <a:buSzPct val="100000"/>
        <a:defRPr sz="24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2pPr>
      <a:lvl3pPr marL="628650" indent="-269875" algn="l" defTabSz="457200" rtl="0" fontAlgn="base">
        <a:spcBef>
          <a:spcPct val="20000"/>
        </a:spcBef>
        <a:spcAft>
          <a:spcPct val="0"/>
        </a:spcAft>
        <a:buSzPct val="100000"/>
        <a:buFont typeface="Lucida Grande" pitchFamily="-107" charset="0"/>
        <a:buChar char="-"/>
        <a:defRPr sz="24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3pPr>
      <a:lvl4pPr marL="809625" algn="l" defTabSz="457200" rtl="0" fontAlgn="base">
        <a:spcBef>
          <a:spcPct val="20000"/>
        </a:spcBef>
        <a:spcAft>
          <a:spcPct val="0"/>
        </a:spcAft>
        <a:buSzPct val="100000"/>
        <a:defRPr sz="20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4pPr>
      <a:lvl5pPr marL="1079500" algn="l" defTabSz="457200" rtl="0" fontAlgn="base">
        <a:spcBef>
          <a:spcPct val="20000"/>
        </a:spcBef>
        <a:spcAft>
          <a:spcPct val="0"/>
        </a:spcAft>
        <a:buSzPct val="100000"/>
        <a:defRPr sz="1600" kern="1200">
          <a:solidFill>
            <a:schemeClr val="bg2"/>
          </a:solidFill>
          <a:latin typeface="Arial (Body)"/>
          <a:ea typeface="ＭＳ Ｐゴシック" pitchFamily="-107" charset="-128"/>
          <a:cs typeface="Arial (Body)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76713" y="4572000"/>
            <a:ext cx="2422525" cy="1235075"/>
          </a:xfrm>
        </p:spPr>
        <p:txBody>
          <a:bodyPr/>
          <a:lstStyle/>
          <a:p>
            <a:pPr marL="0" indent="0"/>
            <a:r>
              <a:rPr lang="en-US" dirty="0">
                <a:latin typeface="Arial" pitchFamily="-107" charset="0"/>
                <a:ea typeface="Arial" pitchFamily="-107" charset="0"/>
                <a:cs typeface="Arial" pitchFamily="-107" charset="0"/>
              </a:rPr>
              <a:t>Vera Hollink</a:t>
            </a:r>
          </a:p>
          <a:p>
            <a:pPr marL="0" indent="0"/>
            <a:r>
              <a:rPr lang="en-US" dirty="0">
                <a:latin typeface="Arial" pitchFamily="-107" charset="0"/>
                <a:ea typeface="Arial" pitchFamily="-107" charset="0"/>
                <a:cs typeface="Arial" pitchFamily="-107" charset="0"/>
              </a:rPr>
              <a:t>2025</a:t>
            </a:r>
          </a:p>
        </p:txBody>
      </p:sp>
      <p:sp>
        <p:nvSpPr>
          <p:cNvPr id="15363" name="Title 4"/>
          <p:cNvSpPr>
            <a:spLocks noGrp="1"/>
          </p:cNvSpPr>
          <p:nvPr>
            <p:ph type="ctrTitle"/>
          </p:nvPr>
        </p:nvSpPr>
        <p:spPr>
          <a:xfrm>
            <a:off x="1570038" y="1712913"/>
            <a:ext cx="7116762" cy="1311275"/>
          </a:xfrm>
        </p:spPr>
        <p:txBody>
          <a:bodyPr/>
          <a:lstStyle/>
          <a:p>
            <a:r>
              <a:rPr lang="en-US" noProof="0" dirty="0">
                <a:latin typeface="Arial Narrow" pitchFamily="-107" charset="0"/>
              </a:rPr>
              <a:t>Deep Learning</a:t>
            </a:r>
          </a:p>
        </p:txBody>
      </p:sp>
      <p:sp>
        <p:nvSpPr>
          <p:cNvPr id="15364" name="Subtitle 5"/>
          <p:cNvSpPr>
            <a:spLocks noGrp="1"/>
          </p:cNvSpPr>
          <p:nvPr>
            <p:ph type="subTitle" idx="1"/>
          </p:nvPr>
        </p:nvSpPr>
        <p:spPr>
          <a:xfrm>
            <a:off x="1691680" y="3024188"/>
            <a:ext cx="6995121" cy="1314450"/>
          </a:xfrm>
        </p:spPr>
        <p:txBody>
          <a:bodyPr/>
          <a:lstStyle/>
          <a:p>
            <a:r>
              <a:rPr lang="en-US" noProof="0" dirty="0"/>
              <a:t>Hyperparameter tuning &amp; </a:t>
            </a:r>
          </a:p>
          <a:p>
            <a:r>
              <a:rPr lang="en-US" dirty="0"/>
              <a:t>H</a:t>
            </a:r>
            <a:r>
              <a:rPr lang="en-US" noProof="0" dirty="0"/>
              <a:t>ow to </a:t>
            </a:r>
            <a:r>
              <a:rPr lang="en-US" dirty="0"/>
              <a:t>s</a:t>
            </a:r>
            <a:r>
              <a:rPr lang="en-US" noProof="0" dirty="0"/>
              <a:t>et up structured experiments</a:t>
            </a:r>
          </a:p>
          <a:p>
            <a:endParaRPr lang="en-US" noProof="0" dirty="0"/>
          </a:p>
          <a:p>
            <a:r>
              <a:rPr lang="en-US" sz="1600" dirty="0"/>
              <a:t>Chapter 13.1</a:t>
            </a:r>
          </a:p>
        </p:txBody>
      </p:sp>
      <p:sp>
        <p:nvSpPr>
          <p:cNvPr id="1536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56350"/>
            <a:ext cx="1066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8BBF32F-E5E2-3F46-BFA1-021EFF2132A7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5152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50" y="605432"/>
            <a:ext cx="7715250" cy="1223963"/>
          </a:xfrm>
        </p:spPr>
        <p:txBody>
          <a:bodyPr/>
          <a:lstStyle/>
          <a:p>
            <a:r>
              <a:rPr lang="en-US" dirty="0"/>
              <a:t>Training set – validation set – test set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44766" y="1930413"/>
            <a:ext cx="7444800" cy="4103987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marL="971550" lvl="2" indent="-342900">
              <a:buFont typeface="Arial" pitchFamily="34" charset="0"/>
              <a:buChar char="•"/>
            </a:pPr>
            <a:endParaRPr lang="en-US" sz="2000" dirty="0">
              <a:latin typeface="Arial (Body)" charset="0"/>
            </a:endParaRPr>
          </a:p>
          <a:p>
            <a:pPr marL="971550" lvl="2" indent="-342900">
              <a:buFont typeface="Arial" pitchFamily="34" charset="0"/>
              <a:buChar char="•"/>
            </a:pPr>
            <a:endParaRPr lang="en-US" sz="2000" dirty="0">
              <a:latin typeface="Arial (Body)" charset="0"/>
            </a:endParaRPr>
          </a:p>
          <a:p>
            <a:pPr marL="971550" lvl="2" indent="-342900">
              <a:buFont typeface="Arial" pitchFamily="34" charset="0"/>
              <a:buChar char="•"/>
            </a:pPr>
            <a:endParaRPr lang="en-US" sz="2800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E3027F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2FFDBC7-CC17-4A8D-8688-1833DEBDA728}"/>
              </a:ext>
            </a:extLst>
          </p:cNvPr>
          <p:cNvSpPr/>
          <p:nvPr/>
        </p:nvSpPr>
        <p:spPr>
          <a:xfrm>
            <a:off x="4897563" y="2946021"/>
            <a:ext cx="3657349" cy="9531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  <a:r>
              <a:rPr lang="en-US" sz="1800" b="1" dirty="0"/>
              <a:t>valuate model on validation set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1D8DEE7-9EAC-4734-91F0-D8D48CB4D5BF}"/>
              </a:ext>
            </a:extLst>
          </p:cNvPr>
          <p:cNvSpPr/>
          <p:nvPr/>
        </p:nvSpPr>
        <p:spPr>
          <a:xfrm>
            <a:off x="1252448" y="2514881"/>
            <a:ext cx="3657349" cy="885317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change model</a:t>
            </a:r>
            <a:endParaRPr lang="en-US" sz="1800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DBFC0D6-148F-4929-8CAD-C31A3FAB7C2E}"/>
              </a:ext>
            </a:extLst>
          </p:cNvPr>
          <p:cNvSpPr/>
          <p:nvPr/>
        </p:nvSpPr>
        <p:spPr>
          <a:xfrm>
            <a:off x="4477087" y="1779833"/>
            <a:ext cx="3657349" cy="885317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train model on training set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FC6BC76-3646-420B-9BF8-D65AF143C33F}"/>
              </a:ext>
            </a:extLst>
          </p:cNvPr>
          <p:cNvCxnSpPr>
            <a:cxnSpLocks/>
            <a:stCxn id="36" idx="5"/>
            <a:endCxn id="38" idx="7"/>
          </p:cNvCxnSpPr>
          <p:nvPr/>
        </p:nvCxnSpPr>
        <p:spPr>
          <a:xfrm>
            <a:off x="7598830" y="2535498"/>
            <a:ext cx="420476" cy="55010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5752055-A4B3-4784-90C7-C5BB045CA88B}"/>
              </a:ext>
            </a:extLst>
          </p:cNvPr>
          <p:cNvCxnSpPr>
            <a:cxnSpLocks/>
            <a:stCxn id="38" idx="2"/>
            <a:endCxn id="40" idx="4"/>
          </p:cNvCxnSpPr>
          <p:nvPr/>
        </p:nvCxnSpPr>
        <p:spPr>
          <a:xfrm flipH="1" flipV="1">
            <a:off x="3081123" y="3400198"/>
            <a:ext cx="1816440" cy="2238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BA4B9F8-58C5-42FE-BD74-2726D7A2901B}"/>
              </a:ext>
            </a:extLst>
          </p:cNvPr>
          <p:cNvCxnSpPr>
            <a:cxnSpLocks/>
            <a:stCxn id="40" idx="0"/>
            <a:endCxn id="36" idx="2"/>
          </p:cNvCxnSpPr>
          <p:nvPr/>
        </p:nvCxnSpPr>
        <p:spPr>
          <a:xfrm flipV="1">
            <a:off x="3081123" y="2222492"/>
            <a:ext cx="1395964" cy="29238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93E1527D-DA81-4428-BAA6-ABC11ABB80FC}"/>
              </a:ext>
            </a:extLst>
          </p:cNvPr>
          <p:cNvSpPr/>
          <p:nvPr/>
        </p:nvSpPr>
        <p:spPr>
          <a:xfrm>
            <a:off x="3081123" y="5768051"/>
            <a:ext cx="3701200" cy="871215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  <a:r>
              <a:rPr lang="en-US" sz="1800" b="1" dirty="0"/>
              <a:t>valuate final model on the test set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D75D0F8-4448-472B-8763-3EA5A33FBB31}"/>
              </a:ext>
            </a:extLst>
          </p:cNvPr>
          <p:cNvSpPr/>
          <p:nvPr/>
        </p:nvSpPr>
        <p:spPr>
          <a:xfrm>
            <a:off x="1009564" y="1504237"/>
            <a:ext cx="7844318" cy="2612625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44318"/>
                      <a:gd name="connsiteY0" fmla="*/ 0 h 3582588"/>
                      <a:gd name="connsiteX1" fmla="*/ 481865 w 7844318"/>
                      <a:gd name="connsiteY1" fmla="*/ 0 h 3582588"/>
                      <a:gd name="connsiteX2" fmla="*/ 806844 w 7844318"/>
                      <a:gd name="connsiteY2" fmla="*/ 0 h 3582588"/>
                      <a:gd name="connsiteX3" fmla="*/ 1524039 w 7844318"/>
                      <a:gd name="connsiteY3" fmla="*/ 0 h 3582588"/>
                      <a:gd name="connsiteX4" fmla="*/ 2005904 w 7844318"/>
                      <a:gd name="connsiteY4" fmla="*/ 0 h 3582588"/>
                      <a:gd name="connsiteX5" fmla="*/ 2487769 w 7844318"/>
                      <a:gd name="connsiteY5" fmla="*/ 0 h 3582588"/>
                      <a:gd name="connsiteX6" fmla="*/ 3204964 w 7844318"/>
                      <a:gd name="connsiteY6" fmla="*/ 0 h 3582588"/>
                      <a:gd name="connsiteX7" fmla="*/ 3608386 w 7844318"/>
                      <a:gd name="connsiteY7" fmla="*/ 0 h 3582588"/>
                      <a:gd name="connsiteX8" fmla="*/ 4325581 w 7844318"/>
                      <a:gd name="connsiteY8" fmla="*/ 0 h 3582588"/>
                      <a:gd name="connsiteX9" fmla="*/ 5042776 w 7844318"/>
                      <a:gd name="connsiteY9" fmla="*/ 0 h 3582588"/>
                      <a:gd name="connsiteX10" fmla="*/ 5603084 w 7844318"/>
                      <a:gd name="connsiteY10" fmla="*/ 0 h 3582588"/>
                      <a:gd name="connsiteX11" fmla="*/ 6320279 w 7844318"/>
                      <a:gd name="connsiteY11" fmla="*/ 0 h 3582588"/>
                      <a:gd name="connsiteX12" fmla="*/ 6802144 w 7844318"/>
                      <a:gd name="connsiteY12" fmla="*/ 0 h 3582588"/>
                      <a:gd name="connsiteX13" fmla="*/ 7284010 w 7844318"/>
                      <a:gd name="connsiteY13" fmla="*/ 0 h 3582588"/>
                      <a:gd name="connsiteX14" fmla="*/ 7844318 w 7844318"/>
                      <a:gd name="connsiteY14" fmla="*/ 0 h 3582588"/>
                      <a:gd name="connsiteX15" fmla="*/ 7844318 w 7844318"/>
                      <a:gd name="connsiteY15" fmla="*/ 561272 h 3582588"/>
                      <a:gd name="connsiteX16" fmla="*/ 7844318 w 7844318"/>
                      <a:gd name="connsiteY16" fmla="*/ 1158370 h 3582588"/>
                      <a:gd name="connsiteX17" fmla="*/ 7844318 w 7844318"/>
                      <a:gd name="connsiteY17" fmla="*/ 1791294 h 3582588"/>
                      <a:gd name="connsiteX18" fmla="*/ 7844318 w 7844318"/>
                      <a:gd name="connsiteY18" fmla="*/ 2424218 h 3582588"/>
                      <a:gd name="connsiteX19" fmla="*/ 7844318 w 7844318"/>
                      <a:gd name="connsiteY19" fmla="*/ 3057142 h 3582588"/>
                      <a:gd name="connsiteX20" fmla="*/ 7844318 w 7844318"/>
                      <a:gd name="connsiteY20" fmla="*/ 3582588 h 3582588"/>
                      <a:gd name="connsiteX21" fmla="*/ 7440896 w 7844318"/>
                      <a:gd name="connsiteY21" fmla="*/ 3582588 h 3582588"/>
                      <a:gd name="connsiteX22" fmla="*/ 6880588 w 7844318"/>
                      <a:gd name="connsiteY22" fmla="*/ 3582588 h 3582588"/>
                      <a:gd name="connsiteX23" fmla="*/ 6477165 w 7844318"/>
                      <a:gd name="connsiteY23" fmla="*/ 3582588 h 3582588"/>
                      <a:gd name="connsiteX24" fmla="*/ 5916857 w 7844318"/>
                      <a:gd name="connsiteY24" fmla="*/ 3582588 h 3582588"/>
                      <a:gd name="connsiteX25" fmla="*/ 5591878 w 7844318"/>
                      <a:gd name="connsiteY25" fmla="*/ 3582588 h 3582588"/>
                      <a:gd name="connsiteX26" fmla="*/ 5266899 w 7844318"/>
                      <a:gd name="connsiteY26" fmla="*/ 3582588 h 3582588"/>
                      <a:gd name="connsiteX27" fmla="*/ 4706591 w 7844318"/>
                      <a:gd name="connsiteY27" fmla="*/ 3582588 h 3582588"/>
                      <a:gd name="connsiteX28" fmla="*/ 4303169 w 7844318"/>
                      <a:gd name="connsiteY28" fmla="*/ 3582588 h 3582588"/>
                      <a:gd name="connsiteX29" fmla="*/ 3664417 w 7844318"/>
                      <a:gd name="connsiteY29" fmla="*/ 3582588 h 3582588"/>
                      <a:gd name="connsiteX30" fmla="*/ 3260995 w 7844318"/>
                      <a:gd name="connsiteY30" fmla="*/ 3582588 h 3582588"/>
                      <a:gd name="connsiteX31" fmla="*/ 2622243 w 7844318"/>
                      <a:gd name="connsiteY31" fmla="*/ 3582588 h 3582588"/>
                      <a:gd name="connsiteX32" fmla="*/ 2297265 w 7844318"/>
                      <a:gd name="connsiteY32" fmla="*/ 3582588 h 3582588"/>
                      <a:gd name="connsiteX33" fmla="*/ 1658513 w 7844318"/>
                      <a:gd name="connsiteY33" fmla="*/ 3582588 h 3582588"/>
                      <a:gd name="connsiteX34" fmla="*/ 1255091 w 7844318"/>
                      <a:gd name="connsiteY34" fmla="*/ 3582588 h 3582588"/>
                      <a:gd name="connsiteX35" fmla="*/ 930112 w 7844318"/>
                      <a:gd name="connsiteY35" fmla="*/ 3582588 h 3582588"/>
                      <a:gd name="connsiteX36" fmla="*/ 526690 w 7844318"/>
                      <a:gd name="connsiteY36" fmla="*/ 3582588 h 3582588"/>
                      <a:gd name="connsiteX37" fmla="*/ 0 w 7844318"/>
                      <a:gd name="connsiteY37" fmla="*/ 3582588 h 3582588"/>
                      <a:gd name="connsiteX38" fmla="*/ 0 w 7844318"/>
                      <a:gd name="connsiteY38" fmla="*/ 3057142 h 3582588"/>
                      <a:gd name="connsiteX39" fmla="*/ 0 w 7844318"/>
                      <a:gd name="connsiteY39" fmla="*/ 2567521 h 3582588"/>
                      <a:gd name="connsiteX40" fmla="*/ 0 w 7844318"/>
                      <a:gd name="connsiteY40" fmla="*/ 2077901 h 3582588"/>
                      <a:gd name="connsiteX41" fmla="*/ 0 w 7844318"/>
                      <a:gd name="connsiteY41" fmla="*/ 1444977 h 3582588"/>
                      <a:gd name="connsiteX42" fmla="*/ 0 w 7844318"/>
                      <a:gd name="connsiteY42" fmla="*/ 955357 h 3582588"/>
                      <a:gd name="connsiteX43" fmla="*/ 0 w 7844318"/>
                      <a:gd name="connsiteY43" fmla="*/ 0 h 3582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</a:cxnLst>
                    <a:rect l="l" t="t" r="r" b="b"/>
                    <a:pathLst>
                      <a:path w="7844318" h="3582588" extrusionOk="0">
                        <a:moveTo>
                          <a:pt x="0" y="0"/>
                        </a:moveTo>
                        <a:cubicBezTo>
                          <a:pt x="143343" y="-32322"/>
                          <a:pt x="376708" y="39851"/>
                          <a:pt x="481865" y="0"/>
                        </a:cubicBezTo>
                        <a:cubicBezTo>
                          <a:pt x="587023" y="-39851"/>
                          <a:pt x="659402" y="11837"/>
                          <a:pt x="806844" y="0"/>
                        </a:cubicBezTo>
                        <a:cubicBezTo>
                          <a:pt x="954286" y="-11837"/>
                          <a:pt x="1236159" y="17481"/>
                          <a:pt x="1524039" y="0"/>
                        </a:cubicBezTo>
                        <a:cubicBezTo>
                          <a:pt x="1811920" y="-17481"/>
                          <a:pt x="1817647" y="50234"/>
                          <a:pt x="2005904" y="0"/>
                        </a:cubicBezTo>
                        <a:cubicBezTo>
                          <a:pt x="2194161" y="-50234"/>
                          <a:pt x="2304424" y="36591"/>
                          <a:pt x="2487769" y="0"/>
                        </a:cubicBezTo>
                        <a:cubicBezTo>
                          <a:pt x="2671114" y="-36591"/>
                          <a:pt x="3027228" y="22577"/>
                          <a:pt x="3204964" y="0"/>
                        </a:cubicBezTo>
                        <a:cubicBezTo>
                          <a:pt x="3382700" y="-22577"/>
                          <a:pt x="3435620" y="24992"/>
                          <a:pt x="3608386" y="0"/>
                        </a:cubicBezTo>
                        <a:cubicBezTo>
                          <a:pt x="3781152" y="-24992"/>
                          <a:pt x="4046459" y="12779"/>
                          <a:pt x="4325581" y="0"/>
                        </a:cubicBezTo>
                        <a:cubicBezTo>
                          <a:pt x="4604703" y="-12779"/>
                          <a:pt x="4744541" y="35729"/>
                          <a:pt x="5042776" y="0"/>
                        </a:cubicBezTo>
                        <a:cubicBezTo>
                          <a:pt x="5341012" y="-35729"/>
                          <a:pt x="5382449" y="10676"/>
                          <a:pt x="5603084" y="0"/>
                        </a:cubicBezTo>
                        <a:cubicBezTo>
                          <a:pt x="5823719" y="-10676"/>
                          <a:pt x="5970533" y="40166"/>
                          <a:pt x="6320279" y="0"/>
                        </a:cubicBezTo>
                        <a:cubicBezTo>
                          <a:pt x="6670025" y="-40166"/>
                          <a:pt x="6666561" y="14552"/>
                          <a:pt x="6802144" y="0"/>
                        </a:cubicBezTo>
                        <a:cubicBezTo>
                          <a:pt x="6937727" y="-14552"/>
                          <a:pt x="7162702" y="42961"/>
                          <a:pt x="7284010" y="0"/>
                        </a:cubicBezTo>
                        <a:cubicBezTo>
                          <a:pt x="7405318" y="-42961"/>
                          <a:pt x="7646642" y="45900"/>
                          <a:pt x="7844318" y="0"/>
                        </a:cubicBezTo>
                        <a:cubicBezTo>
                          <a:pt x="7859502" y="139639"/>
                          <a:pt x="7806418" y="323465"/>
                          <a:pt x="7844318" y="561272"/>
                        </a:cubicBezTo>
                        <a:cubicBezTo>
                          <a:pt x="7882218" y="799079"/>
                          <a:pt x="7818641" y="864339"/>
                          <a:pt x="7844318" y="1158370"/>
                        </a:cubicBezTo>
                        <a:cubicBezTo>
                          <a:pt x="7869995" y="1452401"/>
                          <a:pt x="7833600" y="1558118"/>
                          <a:pt x="7844318" y="1791294"/>
                        </a:cubicBezTo>
                        <a:cubicBezTo>
                          <a:pt x="7855036" y="2024470"/>
                          <a:pt x="7792736" y="2290444"/>
                          <a:pt x="7844318" y="2424218"/>
                        </a:cubicBezTo>
                        <a:cubicBezTo>
                          <a:pt x="7895900" y="2557992"/>
                          <a:pt x="7841965" y="2846478"/>
                          <a:pt x="7844318" y="3057142"/>
                        </a:cubicBezTo>
                        <a:cubicBezTo>
                          <a:pt x="7846671" y="3267806"/>
                          <a:pt x="7808030" y="3359874"/>
                          <a:pt x="7844318" y="3582588"/>
                        </a:cubicBezTo>
                        <a:cubicBezTo>
                          <a:pt x="7684295" y="3589360"/>
                          <a:pt x="7638817" y="3580184"/>
                          <a:pt x="7440896" y="3582588"/>
                        </a:cubicBezTo>
                        <a:cubicBezTo>
                          <a:pt x="7242975" y="3584992"/>
                          <a:pt x="7080723" y="3520179"/>
                          <a:pt x="6880588" y="3582588"/>
                        </a:cubicBezTo>
                        <a:cubicBezTo>
                          <a:pt x="6680453" y="3644997"/>
                          <a:pt x="6639284" y="3544346"/>
                          <a:pt x="6477165" y="3582588"/>
                        </a:cubicBezTo>
                        <a:cubicBezTo>
                          <a:pt x="6315046" y="3620830"/>
                          <a:pt x="6040717" y="3532312"/>
                          <a:pt x="5916857" y="3582588"/>
                        </a:cubicBezTo>
                        <a:cubicBezTo>
                          <a:pt x="5792997" y="3632864"/>
                          <a:pt x="5695207" y="3560175"/>
                          <a:pt x="5591878" y="3582588"/>
                        </a:cubicBezTo>
                        <a:cubicBezTo>
                          <a:pt x="5488549" y="3605001"/>
                          <a:pt x="5383283" y="3545210"/>
                          <a:pt x="5266899" y="3582588"/>
                        </a:cubicBezTo>
                        <a:cubicBezTo>
                          <a:pt x="5150515" y="3619966"/>
                          <a:pt x="4914300" y="3580282"/>
                          <a:pt x="4706591" y="3582588"/>
                        </a:cubicBezTo>
                        <a:cubicBezTo>
                          <a:pt x="4498882" y="3584894"/>
                          <a:pt x="4472089" y="3561828"/>
                          <a:pt x="4303169" y="3582588"/>
                        </a:cubicBezTo>
                        <a:cubicBezTo>
                          <a:pt x="4134249" y="3603348"/>
                          <a:pt x="3835044" y="3512616"/>
                          <a:pt x="3664417" y="3582588"/>
                        </a:cubicBezTo>
                        <a:cubicBezTo>
                          <a:pt x="3493790" y="3652560"/>
                          <a:pt x="3449175" y="3556182"/>
                          <a:pt x="3260995" y="3582588"/>
                        </a:cubicBezTo>
                        <a:cubicBezTo>
                          <a:pt x="3072815" y="3608994"/>
                          <a:pt x="2884173" y="3516525"/>
                          <a:pt x="2622243" y="3582588"/>
                        </a:cubicBezTo>
                        <a:cubicBezTo>
                          <a:pt x="2360313" y="3648651"/>
                          <a:pt x="2366594" y="3549860"/>
                          <a:pt x="2297265" y="3582588"/>
                        </a:cubicBezTo>
                        <a:cubicBezTo>
                          <a:pt x="2227936" y="3615316"/>
                          <a:pt x="1794006" y="3582406"/>
                          <a:pt x="1658513" y="3582588"/>
                        </a:cubicBezTo>
                        <a:cubicBezTo>
                          <a:pt x="1523020" y="3582770"/>
                          <a:pt x="1417030" y="3582035"/>
                          <a:pt x="1255091" y="3582588"/>
                        </a:cubicBezTo>
                        <a:cubicBezTo>
                          <a:pt x="1093152" y="3583141"/>
                          <a:pt x="1028970" y="3558377"/>
                          <a:pt x="930112" y="3582588"/>
                        </a:cubicBezTo>
                        <a:cubicBezTo>
                          <a:pt x="831254" y="3606799"/>
                          <a:pt x="707278" y="3578483"/>
                          <a:pt x="526690" y="3582588"/>
                        </a:cubicBezTo>
                        <a:cubicBezTo>
                          <a:pt x="346102" y="3586693"/>
                          <a:pt x="164474" y="3562669"/>
                          <a:pt x="0" y="3582588"/>
                        </a:cubicBezTo>
                        <a:cubicBezTo>
                          <a:pt x="-14782" y="3359024"/>
                          <a:pt x="50717" y="3214754"/>
                          <a:pt x="0" y="3057142"/>
                        </a:cubicBezTo>
                        <a:cubicBezTo>
                          <a:pt x="-50717" y="2899530"/>
                          <a:pt x="3941" y="2738576"/>
                          <a:pt x="0" y="2567521"/>
                        </a:cubicBezTo>
                        <a:cubicBezTo>
                          <a:pt x="-3941" y="2396466"/>
                          <a:pt x="52134" y="2290954"/>
                          <a:pt x="0" y="2077901"/>
                        </a:cubicBezTo>
                        <a:cubicBezTo>
                          <a:pt x="-52134" y="1864848"/>
                          <a:pt x="26647" y="1612349"/>
                          <a:pt x="0" y="1444977"/>
                        </a:cubicBezTo>
                        <a:cubicBezTo>
                          <a:pt x="-26647" y="1277605"/>
                          <a:pt x="54780" y="1105032"/>
                          <a:pt x="0" y="955357"/>
                        </a:cubicBezTo>
                        <a:cubicBezTo>
                          <a:pt x="-54780" y="805682"/>
                          <a:pt x="32369" y="31128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4362CF9-94A6-45DD-BC23-391057B8E304}"/>
              </a:ext>
            </a:extLst>
          </p:cNvPr>
          <p:cNvCxnSpPr>
            <a:cxnSpLocks/>
            <a:stCxn id="16" idx="4"/>
            <a:endCxn id="93" idx="0"/>
          </p:cNvCxnSpPr>
          <p:nvPr/>
        </p:nvCxnSpPr>
        <p:spPr>
          <a:xfrm>
            <a:off x="4931723" y="5380950"/>
            <a:ext cx="0" cy="38710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B91838A-3BE4-F786-988D-185C048419A1}"/>
              </a:ext>
            </a:extLst>
          </p:cNvPr>
          <p:cNvSpPr/>
          <p:nvPr/>
        </p:nvSpPr>
        <p:spPr>
          <a:xfrm>
            <a:off x="2986446" y="4509735"/>
            <a:ext cx="3890554" cy="871215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  <a:r>
              <a:rPr lang="en-US" sz="1800" b="1" dirty="0"/>
              <a:t>rain final model on the complete training set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F80191B-8B88-7EEB-A6C2-01157575D550}"/>
              </a:ext>
            </a:extLst>
          </p:cNvPr>
          <p:cNvCxnSpPr>
            <a:cxnSpLocks/>
            <a:stCxn id="94" idx="2"/>
            <a:endCxn id="16" idx="0"/>
          </p:cNvCxnSpPr>
          <p:nvPr/>
        </p:nvCxnSpPr>
        <p:spPr>
          <a:xfrm>
            <a:off x="4931723" y="4116862"/>
            <a:ext cx="0" cy="39287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646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Training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validation</a:t>
            </a:r>
            <a:r>
              <a:rPr lang="nl-NL" dirty="0"/>
              <a:t> set: </a:t>
            </a:r>
            <a:br>
              <a:rPr lang="nl-NL" dirty="0"/>
            </a:br>
            <a:r>
              <a:rPr lang="nl-NL" dirty="0"/>
              <a:t>k-</a:t>
            </a:r>
            <a:r>
              <a:rPr lang="nl-NL" dirty="0" err="1"/>
              <a:t>fold</a:t>
            </a:r>
            <a:r>
              <a:rPr lang="nl-NL" dirty="0"/>
              <a:t> cross-</a:t>
            </a:r>
            <a:r>
              <a:rPr lang="nl-NL" dirty="0" err="1"/>
              <a:t>validation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/>
            <a:endParaRPr lang="en-US" sz="2000" dirty="0"/>
          </a:p>
          <a:p>
            <a:pPr marL="457200" indent="-457200">
              <a:buFont typeface="Arial"/>
              <a:buChar char="•"/>
            </a:pPr>
            <a:endParaRPr lang="nl-NL" sz="2000" b="0" dirty="0">
              <a:solidFill>
                <a:schemeClr val="bg1"/>
              </a:solidFill>
            </a:endParaRPr>
          </a:p>
          <a:p>
            <a:pPr marL="457200" indent="-457200">
              <a:buFont typeface="Arial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457200" indent="-457200">
              <a:buFont typeface="Arial"/>
              <a:buChar char="•"/>
            </a:pP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E3027F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04392" y="2348880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79712" y="1844824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Complete </a:t>
            </a:r>
            <a:r>
              <a:rPr lang="en-US" b="1" dirty="0" err="1">
                <a:solidFill>
                  <a:srgbClr val="000000"/>
                </a:solidFill>
              </a:rPr>
              <a:t>training+validation</a:t>
            </a:r>
            <a:r>
              <a:rPr lang="en-US" b="1" dirty="0">
                <a:solidFill>
                  <a:srgbClr val="000000"/>
                </a:solidFill>
              </a:rPr>
              <a:t> set </a:t>
            </a:r>
            <a:r>
              <a:rPr lang="en-US" dirty="0">
                <a:solidFill>
                  <a:srgbClr val="000000"/>
                </a:solidFill>
              </a:rPr>
              <a:t>(set apart from the test set)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979712" y="3212976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val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val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043608" y="3140968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Fold 1: 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79712" y="3861048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val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val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43608" y="3789040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Fold 2: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004392" y="4498320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val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val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68288" y="4426312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Fold 3: 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004392" y="5146392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val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val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68288" y="5074384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Fold 4: 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979712" y="5722456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val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val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043608" y="5650448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Fold 5: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630932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Average results over folds</a:t>
            </a:r>
          </a:p>
        </p:txBody>
      </p:sp>
    </p:spTree>
    <p:extLst>
      <p:ext uri="{BB962C8B-B14F-4D97-AF65-F5344CB8AC3E}">
        <p14:creationId xmlns:p14="http://schemas.microsoft.com/office/powerpoint/2010/main" val="899271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Training </a:t>
            </a:r>
            <a:r>
              <a:rPr lang="nl-NL" dirty="0" err="1"/>
              <a:t>and</a:t>
            </a:r>
            <a:r>
              <a:rPr lang="nl-NL" dirty="0"/>
              <a:t> test set:</a:t>
            </a:r>
            <a:br>
              <a:rPr lang="nl-NL" dirty="0"/>
            </a:br>
            <a:r>
              <a:rPr lang="nl-NL" dirty="0"/>
              <a:t>k-</a:t>
            </a:r>
            <a:r>
              <a:rPr lang="nl-NL" dirty="0" err="1"/>
              <a:t>fold</a:t>
            </a:r>
            <a:r>
              <a:rPr lang="nl-NL" dirty="0"/>
              <a:t> cross-</a:t>
            </a:r>
            <a:r>
              <a:rPr lang="nl-NL" dirty="0" err="1"/>
              <a:t>validation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/>
            <a:endParaRPr lang="en-US" sz="2000" dirty="0"/>
          </a:p>
          <a:p>
            <a:pPr marL="457200" indent="-457200">
              <a:buFont typeface="Arial"/>
              <a:buChar char="•"/>
            </a:pPr>
            <a:endParaRPr lang="nl-NL" sz="2000" b="0" dirty="0">
              <a:solidFill>
                <a:schemeClr val="bg1"/>
              </a:solidFill>
            </a:endParaRPr>
          </a:p>
          <a:p>
            <a:pPr marL="457200" indent="-457200">
              <a:buFont typeface="Arial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457200" indent="-457200">
              <a:buFont typeface="Arial"/>
              <a:buChar char="•"/>
            </a:pP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E3027F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04392" y="2348880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79712" y="1844824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Complete data set </a:t>
            </a:r>
            <a:r>
              <a:rPr lang="en-US" dirty="0" err="1">
                <a:solidFill>
                  <a:srgbClr val="000000"/>
                </a:solidFill>
              </a:rPr>
              <a:t>set</a:t>
            </a:r>
            <a:r>
              <a:rPr lang="en-US" dirty="0">
                <a:solidFill>
                  <a:srgbClr val="000000"/>
                </a:solidFill>
              </a:rPr>
              <a:t> (train = </a:t>
            </a:r>
            <a:r>
              <a:rPr lang="en-US" dirty="0" err="1">
                <a:solidFill>
                  <a:srgbClr val="000000"/>
                </a:solidFill>
              </a:rPr>
              <a:t>train+validation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3608" y="3140968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Fold 1: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3608" y="3789040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Fold 2: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8288" y="4426312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Fold 3: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8288" y="5074384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Fold 4: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3608" y="5650448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Fold 5: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630932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Average results over folds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7D3712A-F7F3-2FDD-2A6D-60AE8F1674DD}"/>
              </a:ext>
            </a:extLst>
          </p:cNvPr>
          <p:cNvGraphicFramePr>
            <a:graphicFrameLocks noGrp="1"/>
          </p:cNvGraphicFramePr>
          <p:nvPr/>
        </p:nvGraphicFramePr>
        <p:xfrm>
          <a:off x="1979712" y="3212976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1FBF586-1464-F65B-E625-DC6DCD3EA87A}"/>
              </a:ext>
            </a:extLst>
          </p:cNvPr>
          <p:cNvGraphicFramePr>
            <a:graphicFrameLocks noGrp="1"/>
          </p:cNvGraphicFramePr>
          <p:nvPr/>
        </p:nvGraphicFramePr>
        <p:xfrm>
          <a:off x="1979712" y="3861048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92E35F8-6CA7-F447-6E31-6C1273DCFF75}"/>
              </a:ext>
            </a:extLst>
          </p:cNvPr>
          <p:cNvGraphicFramePr>
            <a:graphicFrameLocks noGrp="1"/>
          </p:cNvGraphicFramePr>
          <p:nvPr/>
        </p:nvGraphicFramePr>
        <p:xfrm>
          <a:off x="2004392" y="4498320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A6EC4F1-3E98-2D3B-90E7-BBF44EA97B65}"/>
              </a:ext>
            </a:extLst>
          </p:cNvPr>
          <p:cNvGraphicFramePr>
            <a:graphicFrameLocks noGrp="1"/>
          </p:cNvGraphicFramePr>
          <p:nvPr/>
        </p:nvGraphicFramePr>
        <p:xfrm>
          <a:off x="2004392" y="5146392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74DCAE5-C389-C162-31D1-98440836A59B}"/>
              </a:ext>
            </a:extLst>
          </p:cNvPr>
          <p:cNvGraphicFramePr>
            <a:graphicFrameLocks noGrp="1"/>
          </p:cNvGraphicFramePr>
          <p:nvPr/>
        </p:nvGraphicFramePr>
        <p:xfrm>
          <a:off x="1979712" y="5722456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28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C7E1-86A0-46C6-9EBC-880D56F8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ABD10-E6D7-4A6F-8522-A2D67A2B0B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Thinking about evaluation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Splitting data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Finding the best model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Hyperparameter tuning with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Keras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Reporting about experiments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DFBC8-5C26-40E2-96A0-7BE372D4A99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C3774752-A967-6440-83EC-0D963D02490A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532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44588" y="2030412"/>
            <a:ext cx="7715250" cy="4103987"/>
          </a:xfrm>
        </p:spPr>
        <p:txBody>
          <a:bodyPr>
            <a:normAutofit lnSpcReduction="10000"/>
          </a:bodyPr>
          <a:lstStyle/>
          <a:p>
            <a:pPr marL="457200" lvl="1" indent="-457200"/>
            <a:r>
              <a:rPr lang="en-US" sz="2200" dirty="0"/>
              <a:t>Type of model (CNN, Transformer, …)</a:t>
            </a:r>
            <a:endParaRPr lang="en-US" sz="2200" b="0" dirty="0">
              <a:solidFill>
                <a:schemeClr val="bg1"/>
              </a:solidFill>
            </a:endParaRPr>
          </a:p>
          <a:p>
            <a:pPr marL="457200" lvl="1" indent="-457200"/>
            <a:r>
              <a:rPr lang="en-US" sz="2200" dirty="0"/>
              <a:t>Hyperparameter values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200" b="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 indent="0">
              <a:buNone/>
            </a:pPr>
            <a:r>
              <a:rPr lang="en-US" sz="2200" dirty="0">
                <a:sym typeface="Wingdings" panose="05000000000000000000" pitchFamily="2" charset="2"/>
              </a:rPr>
              <a:t>Difference between </a:t>
            </a:r>
            <a:r>
              <a:rPr lang="en-US" sz="2200" b="1" dirty="0">
                <a:sym typeface="Wingdings" panose="05000000000000000000" pitchFamily="2" charset="2"/>
              </a:rPr>
              <a:t>parameters</a:t>
            </a:r>
            <a:r>
              <a:rPr lang="en-US" sz="2200" dirty="0">
                <a:sym typeface="Wingdings" panose="05000000000000000000" pitchFamily="2" charset="2"/>
              </a:rPr>
              <a:t> and </a:t>
            </a:r>
            <a:r>
              <a:rPr lang="en-US" sz="2200" b="1" dirty="0">
                <a:sym typeface="Wingdings" panose="05000000000000000000" pitchFamily="2" charset="2"/>
              </a:rPr>
              <a:t>hyperparameters</a:t>
            </a:r>
            <a:r>
              <a:rPr lang="en-US" sz="2200" dirty="0">
                <a:sym typeface="Wingdings" panose="05000000000000000000" pitchFamily="2" charset="2"/>
              </a:rPr>
              <a:t>?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dirty="0">
                <a:solidFill>
                  <a:schemeClr val="bg2"/>
                </a:solidFill>
                <a:latin typeface="Arial (Body)" charset="0"/>
              </a:rPr>
              <a:t>Parameters</a:t>
            </a:r>
            <a:r>
              <a:rPr lang="en-US" sz="2200" dirty="0">
                <a:latin typeface="Arial (Body)" charset="0"/>
              </a:rPr>
              <a:t> </a:t>
            </a:r>
          </a:p>
          <a:p>
            <a:pPr marL="971550" lvl="2" indent="-342900">
              <a:buFont typeface="Arial" pitchFamily="34" charset="0"/>
              <a:buChar char="•"/>
            </a:pPr>
            <a:r>
              <a:rPr lang="en-US" sz="2200" dirty="0">
                <a:latin typeface="Arial (Body)" charset="0"/>
              </a:rPr>
              <a:t>weights of the nodes</a:t>
            </a:r>
          </a:p>
          <a:p>
            <a:pPr marL="971550" lvl="2" indent="-342900">
              <a:buFont typeface="Arial" pitchFamily="34" charset="0"/>
              <a:buChar char="•"/>
            </a:pPr>
            <a:r>
              <a:rPr lang="en-US" sz="2200" dirty="0">
                <a:latin typeface="Arial (Body)" charset="0"/>
              </a:rPr>
              <a:t>optimized during training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dirty="0">
                <a:solidFill>
                  <a:schemeClr val="bg2"/>
                </a:solidFill>
                <a:latin typeface="Arial (Body)" charset="0"/>
              </a:rPr>
              <a:t>Hyperparameters </a:t>
            </a:r>
          </a:p>
          <a:p>
            <a:pPr marL="971550" lvl="2" indent="-342900">
              <a:buFont typeface="Arial" pitchFamily="34" charset="0"/>
              <a:buChar char="•"/>
            </a:pPr>
            <a:r>
              <a:rPr lang="en-US" sz="2200" dirty="0">
                <a:latin typeface="Arial (Body)" charset="0"/>
              </a:rPr>
              <a:t>model settings (e.g. number of nodes in a layer)</a:t>
            </a:r>
          </a:p>
          <a:p>
            <a:pPr marL="971550" lvl="2" indent="-342900">
              <a:buFont typeface="Arial" pitchFamily="34" charset="0"/>
              <a:buChar char="•"/>
            </a:pPr>
            <a:r>
              <a:rPr lang="en-US" sz="2200" dirty="0">
                <a:latin typeface="Arial (Body)" charset="0"/>
              </a:rPr>
              <a:t>set by the user before training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200" dirty="0">
              <a:latin typeface="Arial (Body)" charset="0"/>
            </a:endParaRPr>
          </a:p>
          <a:p>
            <a:pPr marL="0" indent="0"/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83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hyperparameters?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200" dirty="0"/>
              <a:t>Number of nodes per layer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b="0" dirty="0">
                <a:solidFill>
                  <a:schemeClr val="bg1"/>
                </a:solidFill>
                <a:sym typeface="Wingdings" panose="05000000000000000000" pitchFamily="2" charset="2"/>
              </a:rPr>
              <a:t>Activation function of each layer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Optimizer (Adam, RMSprop, …)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Batch size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Learning rate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Number of training epochs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CNN</a:t>
            </a:r>
          </a:p>
          <a:p>
            <a:pPr marL="971550" lvl="2" indent="-342900">
              <a:buFont typeface="Arial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Filter size</a:t>
            </a:r>
          </a:p>
          <a:p>
            <a:pPr marL="971550" lvl="2" indent="-342900">
              <a:buFont typeface="Arial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Stride</a:t>
            </a:r>
          </a:p>
          <a:p>
            <a:pPr marL="971550" lvl="2" indent="-342900">
              <a:buFont typeface="Arial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Padding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….</a:t>
            </a:r>
          </a:p>
          <a:p>
            <a:pPr marL="0" indent="0"/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91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Determine which model types to try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For each model: find best performing combination of hyperparameter values:</a:t>
            </a:r>
          </a:p>
          <a:p>
            <a:pPr marL="1085850" lvl="2" indent="-457200">
              <a:buClr>
                <a:schemeClr val="bg2"/>
              </a:buClr>
              <a:buFont typeface="+mj-lt"/>
              <a:buAutoNum type="arabicPeriod"/>
            </a:pPr>
            <a:r>
              <a:rPr lang="en-US" sz="2000" b="0" dirty="0">
                <a:solidFill>
                  <a:schemeClr val="bg1"/>
                </a:solidFill>
                <a:sym typeface="Wingdings" panose="05000000000000000000" pitchFamily="2" charset="2"/>
              </a:rPr>
              <a:t>List hyperparameters to tune</a:t>
            </a:r>
          </a:p>
          <a:p>
            <a:pPr marL="1085850" lvl="2" indent="-457200">
              <a:buClr>
                <a:schemeClr val="bg2"/>
              </a:buClr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For each hyperparameter: </a:t>
            </a:r>
          </a:p>
          <a:p>
            <a:pPr marL="1266825" lvl="3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List values to try</a:t>
            </a:r>
          </a:p>
          <a:p>
            <a:pPr marL="1085850" lvl="2" indent="-457200">
              <a:buClr>
                <a:schemeClr val="bg2"/>
              </a:buClr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For each combination of values:</a:t>
            </a:r>
          </a:p>
          <a:p>
            <a:pPr marL="1266825" lvl="3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  <a:sym typeface="Wingdings" panose="05000000000000000000" pitchFamily="2" charset="2"/>
              </a:rPr>
              <a:t>Train model on training set</a:t>
            </a:r>
          </a:p>
          <a:p>
            <a:pPr marL="1266825" lvl="3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Evaluate model on validation set</a:t>
            </a:r>
          </a:p>
          <a:p>
            <a:pPr marL="1085850" lvl="2" indent="-457200">
              <a:buClr>
                <a:schemeClr val="bg2"/>
              </a:buClr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Select model with best performing combination</a:t>
            </a:r>
            <a:endParaRPr lang="en-US" sz="2000" b="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/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E3027F"/>
              </a:solidFill>
            </a:endParaRP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57C6BC8C-E92F-AEB4-FE88-FDE62E8FA534}"/>
              </a:ext>
            </a:extLst>
          </p:cNvPr>
          <p:cNvSpPr/>
          <p:nvPr/>
        </p:nvSpPr>
        <p:spPr>
          <a:xfrm>
            <a:off x="6772248" y="3356992"/>
            <a:ext cx="2192240" cy="888949"/>
          </a:xfrm>
          <a:prstGeom prst="borderCallout1">
            <a:avLst>
              <a:gd name="adj1" fmla="val 39066"/>
              <a:gd name="adj2" fmla="val 626"/>
              <a:gd name="adj3" fmla="val 73265"/>
              <a:gd name="adj4" fmla="val -8275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Define the </a:t>
            </a:r>
            <a:r>
              <a:rPr lang="en-US" sz="2400" b="1" i="1" dirty="0">
                <a:solidFill>
                  <a:schemeClr val="bg1"/>
                </a:solidFill>
              </a:rPr>
              <a:t>search space</a:t>
            </a:r>
          </a:p>
        </p:txBody>
      </p:sp>
    </p:spTree>
    <p:extLst>
      <p:ext uri="{BB962C8B-B14F-4D97-AF65-F5344CB8AC3E}">
        <p14:creationId xmlns:p14="http://schemas.microsoft.com/office/powerpoint/2010/main" val="85394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one hyperparameter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1556792"/>
            <a:ext cx="7444800" cy="4577607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List values to try</a:t>
            </a:r>
            <a:endParaRPr lang="en-US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Use value that gives best performance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1028" name="Picture 4" descr="This graph shows the change in mean accuracy as the number of nodes in a single hidden layer is varied.">
            <a:extLst>
              <a:ext uri="{FF2B5EF4-FFF2-40B4-BE49-F238E27FC236}">
                <a16:creationId xmlns:a16="http://schemas.microsoft.com/office/drawing/2014/main" id="{4F01E3E4-A6A9-7930-5560-A899EC5E2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87625"/>
            <a:ext cx="688975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09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two hyperparameters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1556792"/>
            <a:ext cx="7444800" cy="4577607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Try all combinations</a:t>
            </a:r>
          </a:p>
          <a:p>
            <a:pPr marL="97155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Number of nodes = 5,10,15,…</a:t>
            </a:r>
          </a:p>
          <a:p>
            <a:pPr marL="97155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Learning rate = 0.001, 0.005, 0.01,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5" name="Picture 2" descr="Hyperparameter tuning. Grid search and random search | Your Data Teacher">
            <a:extLst>
              <a:ext uri="{FF2B5EF4-FFF2-40B4-BE49-F238E27FC236}">
                <a16:creationId xmlns:a16="http://schemas.microsoft.com/office/drawing/2014/main" id="{BA7D0674-1071-D80D-5CCC-BCA3CED29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44" y="3362582"/>
            <a:ext cx="3970412" cy="317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8B862EC-0696-556E-E3CE-962F188E8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615" y="3381964"/>
            <a:ext cx="3698648" cy="282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64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 of values 1: grid search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1412776"/>
            <a:ext cx="7444800" cy="5308699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Exhaustively try all combinations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 (Body)" charset="0"/>
              </a:rPr>
              <a:t>n</a:t>
            </a:r>
            <a:r>
              <a:rPr lang="en-US" sz="2400" dirty="0">
                <a:latin typeface="Arial (Body)" charset="0"/>
              </a:rPr>
              <a:t> hyperparameters with </a:t>
            </a:r>
            <a:r>
              <a:rPr lang="en-US" sz="2400" i="1" dirty="0">
                <a:latin typeface="Arial (Body)" charset="0"/>
              </a:rPr>
              <a:t>m</a:t>
            </a:r>
            <a:r>
              <a:rPr lang="en-US" sz="2400" dirty="0">
                <a:latin typeface="Arial (Body)" charset="0"/>
              </a:rPr>
              <a:t> values:</a:t>
            </a:r>
          </a:p>
          <a:p>
            <a:pPr marL="97155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 </a:t>
            </a:r>
            <a:r>
              <a:rPr lang="en-US" i="1" dirty="0" err="1">
                <a:latin typeface="Arial (Body)" charset="0"/>
              </a:rPr>
              <a:t>m</a:t>
            </a:r>
            <a:r>
              <a:rPr lang="en-US" i="1" baseline="30000" dirty="0" err="1">
                <a:latin typeface="Arial (Body)" charset="0"/>
              </a:rPr>
              <a:t>n</a:t>
            </a:r>
            <a:r>
              <a:rPr lang="en-US" dirty="0">
                <a:latin typeface="Arial (Body)" charset="0"/>
              </a:rPr>
              <a:t> combinations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3916B0FD-1B91-4E5F-8AB2-28EC89784A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29" b="90131"/>
          <a:stretch/>
        </p:blipFill>
        <p:spPr bwMode="auto">
          <a:xfrm>
            <a:off x="2555776" y="2276872"/>
            <a:ext cx="3312368" cy="33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for post">
            <a:extLst>
              <a:ext uri="{FF2B5EF4-FFF2-40B4-BE49-F238E27FC236}">
                <a16:creationId xmlns:a16="http://schemas.microsoft.com/office/drawing/2014/main" id="{46742BAA-3675-C74D-729A-DFD25D5CD3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8" r="51829" b="-1958"/>
          <a:stretch/>
        </p:blipFill>
        <p:spPr bwMode="auto">
          <a:xfrm>
            <a:off x="2555776" y="2616424"/>
            <a:ext cx="3312368" cy="244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13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C7E1-86A0-46C6-9EBC-880D56F8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ABD10-E6D7-4A6F-8522-A2D67A2B0B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Thinking about evaluation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Splitting data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Finding the best model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Hyperparameter tuning with </a:t>
            </a:r>
            <a:r>
              <a:rPr lang="en-US" dirty="0" err="1">
                <a:solidFill>
                  <a:schemeClr val="bg1"/>
                </a:solidFill>
              </a:rPr>
              <a:t>Keras</a:t>
            </a: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Reporting about experiments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DFBC8-5C26-40E2-96A0-7BE372D4A99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C3774752-A967-6440-83EC-0D963D02490A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121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469" y="584857"/>
            <a:ext cx="7715250" cy="1223963"/>
          </a:xfrm>
        </p:spPr>
        <p:txBody>
          <a:bodyPr/>
          <a:lstStyle/>
          <a:p>
            <a:r>
              <a:rPr lang="en-US" dirty="0"/>
              <a:t>Combinations of values 2: random search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919" y="1556792"/>
            <a:ext cx="7444800" cy="4968552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Try random combinations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Run until time is up or fixed number of combinations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5" name="Picture 2" descr="Image for post">
            <a:extLst>
              <a:ext uri="{FF2B5EF4-FFF2-40B4-BE49-F238E27FC236}">
                <a16:creationId xmlns:a16="http://schemas.microsoft.com/office/drawing/2014/main" id="{2D472AF0-05C8-7A2E-AF09-A538A3C297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18" t="29301"/>
          <a:stretch/>
        </p:blipFill>
        <p:spPr bwMode="auto">
          <a:xfrm>
            <a:off x="2555776" y="2724788"/>
            <a:ext cx="3491880" cy="243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for post">
            <a:extLst>
              <a:ext uri="{FF2B5EF4-FFF2-40B4-BE49-F238E27FC236}">
                <a16:creationId xmlns:a16="http://schemas.microsoft.com/office/drawing/2014/main" id="{DEA4FC0C-4426-F05E-DF64-481C6C5B11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18" b="87442"/>
          <a:stretch/>
        </p:blipFill>
        <p:spPr bwMode="auto">
          <a:xfrm>
            <a:off x="2555776" y="2348880"/>
            <a:ext cx="349188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48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 of values 3: Hyperband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1412776"/>
            <a:ext cx="7444800" cy="5308699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Exhaustively try all combinations for a small number of epochs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Repeat</a:t>
            </a:r>
          </a:p>
          <a:p>
            <a:pPr marL="97155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Eliminate bad performing combinations</a:t>
            </a:r>
          </a:p>
          <a:p>
            <a:pPr marL="97155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Train remaining combinations further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6" name="Picture 2" descr="Image for post">
            <a:extLst>
              <a:ext uri="{FF2B5EF4-FFF2-40B4-BE49-F238E27FC236}">
                <a16:creationId xmlns:a16="http://schemas.microsoft.com/office/drawing/2014/main" id="{46742BAA-3675-C74D-729A-DFD25D5CD3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8" r="51829" b="-1958"/>
          <a:stretch/>
        </p:blipFill>
        <p:spPr bwMode="auto">
          <a:xfrm>
            <a:off x="3203848" y="4060001"/>
            <a:ext cx="3312368" cy="244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F285C40A-0B9E-278D-2C71-9C0F7AE84A62}"/>
              </a:ext>
            </a:extLst>
          </p:cNvPr>
          <p:cNvSpPr/>
          <p:nvPr/>
        </p:nvSpPr>
        <p:spPr>
          <a:xfrm>
            <a:off x="4332246" y="4573877"/>
            <a:ext cx="504056" cy="576064"/>
          </a:xfrm>
          <a:prstGeom prst="mathMultiply">
            <a:avLst>
              <a:gd name="adj1" fmla="val 10246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F097479F-0377-5BB1-518A-C137D8CFE36E}"/>
              </a:ext>
            </a:extLst>
          </p:cNvPr>
          <p:cNvSpPr/>
          <p:nvPr/>
        </p:nvSpPr>
        <p:spPr>
          <a:xfrm>
            <a:off x="5004048" y="5068644"/>
            <a:ext cx="504056" cy="576064"/>
          </a:xfrm>
          <a:prstGeom prst="mathMultiply">
            <a:avLst>
              <a:gd name="adj1" fmla="val 10246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C27E8D1F-B127-1E7C-8C86-6482BE9876BB}"/>
              </a:ext>
            </a:extLst>
          </p:cNvPr>
          <p:cNvSpPr/>
          <p:nvPr/>
        </p:nvSpPr>
        <p:spPr>
          <a:xfrm>
            <a:off x="4319972" y="5075113"/>
            <a:ext cx="504056" cy="576064"/>
          </a:xfrm>
          <a:prstGeom prst="mathMultiply">
            <a:avLst>
              <a:gd name="adj1" fmla="val 10246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0373D7CB-DABA-A8AD-E909-1C100134CBE3}"/>
              </a:ext>
            </a:extLst>
          </p:cNvPr>
          <p:cNvSpPr/>
          <p:nvPr/>
        </p:nvSpPr>
        <p:spPr>
          <a:xfrm>
            <a:off x="5580112" y="4077072"/>
            <a:ext cx="504056" cy="576064"/>
          </a:xfrm>
          <a:prstGeom prst="mathMultiply">
            <a:avLst>
              <a:gd name="adj1" fmla="val 10246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4FF543DB-6954-791D-665C-D54C29B437B7}"/>
              </a:ext>
            </a:extLst>
          </p:cNvPr>
          <p:cNvSpPr/>
          <p:nvPr/>
        </p:nvSpPr>
        <p:spPr>
          <a:xfrm>
            <a:off x="5580112" y="4581128"/>
            <a:ext cx="504056" cy="576064"/>
          </a:xfrm>
          <a:prstGeom prst="mathMultiply">
            <a:avLst>
              <a:gd name="adj1" fmla="val 10246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5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 of values 4: Bayesian optimization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1865314"/>
            <a:ext cx="7444800" cy="4269086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latin typeface="Arial (Body)" charset="0"/>
              </a:rPr>
              <a:t>Try some combinations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 (Body)" charset="0"/>
              </a:rPr>
              <a:t>Repeat</a:t>
            </a:r>
          </a:p>
          <a:p>
            <a:pPr marL="971550" lvl="2" indent="-342900">
              <a:buFont typeface="Arial" pitchFamily="34" charset="0"/>
              <a:buChar char="•"/>
            </a:pPr>
            <a:r>
              <a:rPr lang="en-US" dirty="0">
                <a:latin typeface="Arial (Body)" charset="0"/>
              </a:rPr>
              <a:t>Estimate performance of other combinations</a:t>
            </a:r>
          </a:p>
          <a:p>
            <a:pPr marL="971550" lvl="2" indent="-342900">
              <a:buFont typeface="Arial" pitchFamily="34" charset="0"/>
              <a:buChar char="•"/>
            </a:pPr>
            <a:r>
              <a:rPr lang="en-US" dirty="0">
                <a:latin typeface="Arial (Body)" charset="0"/>
              </a:rPr>
              <a:t>Try </a:t>
            </a:r>
            <a:r>
              <a:rPr lang="en-US" b="1" dirty="0">
                <a:latin typeface="Arial (Body)" charset="0"/>
              </a:rPr>
              <a:t>promising</a:t>
            </a:r>
            <a:r>
              <a:rPr lang="en-US" dirty="0">
                <a:latin typeface="Arial (Body)" charset="0"/>
              </a:rPr>
              <a:t> and </a:t>
            </a:r>
            <a:r>
              <a:rPr lang="en-US" b="1" dirty="0">
                <a:latin typeface="Arial (Body)" charset="0"/>
              </a:rPr>
              <a:t>informative</a:t>
            </a:r>
            <a:r>
              <a:rPr lang="en-US" dirty="0">
                <a:latin typeface="Arial (Body)" charset="0"/>
              </a:rPr>
              <a:t> combinations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7" name="Picture 2" descr="Image for post">
            <a:extLst>
              <a:ext uri="{FF2B5EF4-FFF2-40B4-BE49-F238E27FC236}">
                <a16:creationId xmlns:a16="http://schemas.microsoft.com/office/drawing/2014/main" id="{9DEB2205-C50D-1C79-83AA-A321A1D9A7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18" t="29301"/>
          <a:stretch/>
        </p:blipFill>
        <p:spPr bwMode="auto">
          <a:xfrm>
            <a:off x="2826060" y="4164948"/>
            <a:ext cx="3491880" cy="243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CA241AB-CA4C-0B9C-5AB4-9CEA8E45B1DB}"/>
              </a:ext>
            </a:extLst>
          </p:cNvPr>
          <p:cNvSpPr/>
          <p:nvPr/>
        </p:nvSpPr>
        <p:spPr>
          <a:xfrm>
            <a:off x="5625869" y="5692153"/>
            <a:ext cx="216024" cy="216024"/>
          </a:xfrm>
          <a:prstGeom prst="ellipse">
            <a:avLst/>
          </a:prstGeom>
          <a:pattFill prst="dkUpDiag">
            <a:fgClr>
              <a:schemeClr val="tx1"/>
            </a:fgClr>
            <a:bgClr>
              <a:srgbClr val="FFC000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58B6FC-729A-9F7A-8DE8-2BB57C0E7EBA}"/>
              </a:ext>
            </a:extLst>
          </p:cNvPr>
          <p:cNvSpPr/>
          <p:nvPr/>
        </p:nvSpPr>
        <p:spPr>
          <a:xfrm>
            <a:off x="5517857" y="4432013"/>
            <a:ext cx="216024" cy="216024"/>
          </a:xfrm>
          <a:prstGeom prst="ellipse">
            <a:avLst/>
          </a:prstGeom>
          <a:pattFill prst="dkUpDiag">
            <a:fgClr>
              <a:schemeClr val="tx1"/>
            </a:fgClr>
            <a:bgClr>
              <a:srgbClr val="FFC000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BDA619-4F31-9B36-CC5A-B97784285E0D}"/>
              </a:ext>
            </a:extLst>
          </p:cNvPr>
          <p:cNvSpPr/>
          <p:nvPr/>
        </p:nvSpPr>
        <p:spPr>
          <a:xfrm>
            <a:off x="4109109" y="4828057"/>
            <a:ext cx="216024" cy="216024"/>
          </a:xfrm>
          <a:prstGeom prst="ellipse">
            <a:avLst/>
          </a:prstGeom>
          <a:pattFill prst="dkUpDiag">
            <a:fgClr>
              <a:schemeClr val="tx1"/>
            </a:fgClr>
            <a:bgClr>
              <a:srgbClr val="FFC000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D724D7-01D8-B164-88F3-455DABB0CB23}"/>
              </a:ext>
            </a:extLst>
          </p:cNvPr>
          <p:cNvSpPr/>
          <p:nvPr/>
        </p:nvSpPr>
        <p:spPr>
          <a:xfrm>
            <a:off x="4355976" y="4432013"/>
            <a:ext cx="216024" cy="216024"/>
          </a:xfrm>
          <a:prstGeom prst="ellipse">
            <a:avLst/>
          </a:prstGeom>
          <a:pattFill prst="dkUpDiag">
            <a:fgClr>
              <a:schemeClr val="tx1"/>
            </a:fgClr>
            <a:bgClr>
              <a:srgbClr val="FFC000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F995D1-C0D8-A234-0EF8-C5E302CD6D81}"/>
              </a:ext>
            </a:extLst>
          </p:cNvPr>
          <p:cNvSpPr/>
          <p:nvPr/>
        </p:nvSpPr>
        <p:spPr>
          <a:xfrm>
            <a:off x="4963578" y="5692153"/>
            <a:ext cx="216024" cy="216024"/>
          </a:xfrm>
          <a:prstGeom prst="ellipse">
            <a:avLst/>
          </a:prstGeom>
          <a:pattFill prst="dkUpDiag">
            <a:fgClr>
              <a:schemeClr val="tx1"/>
            </a:fgClr>
            <a:bgClr>
              <a:srgbClr val="FF0000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1866901-86B2-C2F8-F1C9-C7AC272D2243}"/>
              </a:ext>
            </a:extLst>
          </p:cNvPr>
          <p:cNvSpPr/>
          <p:nvPr/>
        </p:nvSpPr>
        <p:spPr>
          <a:xfrm>
            <a:off x="4561254" y="5650977"/>
            <a:ext cx="216024" cy="216024"/>
          </a:xfrm>
          <a:prstGeom prst="ellipse">
            <a:avLst/>
          </a:prstGeom>
          <a:pattFill prst="dkUpDiag">
            <a:fgClr>
              <a:schemeClr val="tx1"/>
            </a:fgClr>
            <a:bgClr>
              <a:srgbClr val="FF0000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A09326-5509-8338-0175-EFA19127FA36}"/>
              </a:ext>
            </a:extLst>
          </p:cNvPr>
          <p:cNvSpPr/>
          <p:nvPr/>
        </p:nvSpPr>
        <p:spPr>
          <a:xfrm>
            <a:off x="4449879" y="5147112"/>
            <a:ext cx="216024" cy="216024"/>
          </a:xfrm>
          <a:prstGeom prst="ellipse">
            <a:avLst/>
          </a:prstGeom>
          <a:pattFill prst="dkUpDiag">
            <a:fgClr>
              <a:schemeClr val="tx1"/>
            </a:fgClr>
            <a:bgClr>
              <a:srgbClr val="FF0000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8E75C8B-3DFF-0FC7-FF9D-FDF5BADE839B}"/>
              </a:ext>
            </a:extLst>
          </p:cNvPr>
          <p:cNvSpPr/>
          <p:nvPr/>
        </p:nvSpPr>
        <p:spPr>
          <a:xfrm>
            <a:off x="4001097" y="5666014"/>
            <a:ext cx="216024" cy="216024"/>
          </a:xfrm>
          <a:prstGeom prst="ellipse">
            <a:avLst/>
          </a:prstGeom>
          <a:pattFill prst="dkUpDiag">
            <a:fgClr>
              <a:schemeClr val="tx1"/>
            </a:fgClr>
            <a:bgClr>
              <a:srgbClr val="FF0000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B8B13D-CF0D-16EE-84F1-64698D1A320F}"/>
              </a:ext>
            </a:extLst>
          </p:cNvPr>
          <p:cNvSpPr/>
          <p:nvPr/>
        </p:nvSpPr>
        <p:spPr>
          <a:xfrm>
            <a:off x="5612697" y="5254178"/>
            <a:ext cx="216024" cy="216024"/>
          </a:xfrm>
          <a:prstGeom prst="ellipse">
            <a:avLst/>
          </a:prstGeom>
          <a:pattFill prst="dkUpDiag">
            <a:fgClr>
              <a:schemeClr val="tx1"/>
            </a:fgClr>
            <a:bgClr>
              <a:srgbClr val="0070C0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6ABE2EE-9A47-4E83-E279-1532C809E1A0}"/>
              </a:ext>
            </a:extLst>
          </p:cNvPr>
          <p:cNvSpPr/>
          <p:nvPr/>
        </p:nvSpPr>
        <p:spPr>
          <a:xfrm>
            <a:off x="5625869" y="4776600"/>
            <a:ext cx="216024" cy="216024"/>
          </a:xfrm>
          <a:prstGeom prst="ellipse">
            <a:avLst/>
          </a:prstGeom>
          <a:pattFill prst="dkUpDiag">
            <a:fgClr>
              <a:schemeClr val="tx1"/>
            </a:fgClr>
            <a:bgClr>
              <a:srgbClr val="0070C0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B7839CB-913C-7F8C-DD2B-7FF457B9865A}"/>
              </a:ext>
            </a:extLst>
          </p:cNvPr>
          <p:cNvSpPr/>
          <p:nvPr/>
        </p:nvSpPr>
        <p:spPr>
          <a:xfrm>
            <a:off x="4828000" y="4820539"/>
            <a:ext cx="216024" cy="216024"/>
          </a:xfrm>
          <a:prstGeom prst="ellipse">
            <a:avLst/>
          </a:prstGeom>
          <a:pattFill prst="dkUpDiag">
            <a:fgClr>
              <a:schemeClr val="tx1"/>
            </a:fgClr>
            <a:bgClr>
              <a:srgbClr val="0070C0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7A37165-07D8-4C8B-C720-B499856367B4}"/>
              </a:ext>
            </a:extLst>
          </p:cNvPr>
          <p:cNvSpPr/>
          <p:nvPr/>
        </p:nvSpPr>
        <p:spPr>
          <a:xfrm>
            <a:off x="5044024" y="5201662"/>
            <a:ext cx="216024" cy="216024"/>
          </a:xfrm>
          <a:prstGeom prst="ellipse">
            <a:avLst/>
          </a:prstGeom>
          <a:pattFill prst="dkUpDiag">
            <a:fgClr>
              <a:schemeClr val="tx1"/>
            </a:fgClr>
            <a:bgClr>
              <a:srgbClr val="0070C0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7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1772816"/>
            <a:ext cx="7117640" cy="4752527"/>
          </a:xfrm>
        </p:spPr>
        <p:txBody>
          <a:bodyPr>
            <a:normAutofit fontScale="92500" lnSpcReduction="20000"/>
          </a:bodyPr>
          <a:lstStyle/>
          <a:p>
            <a:pPr lvl="2" indent="0">
              <a:buNone/>
            </a:pPr>
            <a:endParaRPr lang="en-US" sz="2600" dirty="0"/>
          </a:p>
          <a:p>
            <a:pPr lvl="2" indent="0">
              <a:buNone/>
            </a:pPr>
            <a:endParaRPr lang="en-US" sz="2600" dirty="0"/>
          </a:p>
          <a:p>
            <a:pPr lvl="1" indent="0">
              <a:buNone/>
            </a:pPr>
            <a:r>
              <a:rPr lang="en-US" sz="2600" dirty="0"/>
              <a:t>Why not use the test set during model selection and hyperparameter tuning?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Hyperparameters optimized for our validation set </a:t>
            </a:r>
            <a:br>
              <a:rPr lang="en-US" sz="2600" dirty="0"/>
            </a:br>
            <a:r>
              <a:rPr lang="en-US" sz="2600" dirty="0">
                <a:sym typeface="Wingdings" panose="05000000000000000000" pitchFamily="2" charset="2"/>
              </a:rPr>
              <a:t> overly optimistic view on performance on unseen data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sym typeface="Wingdings" panose="05000000000000000000" pitchFamily="2" charset="2"/>
              </a:rPr>
              <a:t>Test set gives unbiased evaluation</a:t>
            </a:r>
          </a:p>
          <a:p>
            <a:pPr lvl="1" indent="0">
              <a:buNone/>
            </a:pPr>
            <a:endParaRPr lang="en-US" sz="3200" dirty="0">
              <a:sym typeface="Wingdings" panose="05000000000000000000" pitchFamily="2" charset="2"/>
            </a:endParaRPr>
          </a:p>
          <a:p>
            <a:pPr lvl="1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 Don’t change the model after testing on the test set</a:t>
            </a:r>
          </a:p>
          <a:p>
            <a:pPr lvl="2" indent="0">
              <a:buNone/>
            </a:pPr>
            <a:endParaRPr lang="en-US" sz="3000" dirty="0"/>
          </a:p>
          <a:p>
            <a:pPr marL="0" indent="0"/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E3027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67490D-4C51-86EB-962B-0BB5A284C017}"/>
              </a:ext>
            </a:extLst>
          </p:cNvPr>
          <p:cNvSpPr/>
          <p:nvPr/>
        </p:nvSpPr>
        <p:spPr>
          <a:xfrm>
            <a:off x="1206985" y="1628800"/>
            <a:ext cx="4808977" cy="5760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b="1" dirty="0"/>
              <a:t>training 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0BF696-22F7-74C5-BC07-AB5A6D0C7C40}"/>
              </a:ext>
            </a:extLst>
          </p:cNvPr>
          <p:cNvSpPr/>
          <p:nvPr/>
        </p:nvSpPr>
        <p:spPr>
          <a:xfrm>
            <a:off x="6018166" y="1628800"/>
            <a:ext cx="1368152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validation 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933F26-6420-CE4E-3591-1D5C26A97147}"/>
              </a:ext>
            </a:extLst>
          </p:cNvPr>
          <p:cNvSpPr/>
          <p:nvPr/>
        </p:nvSpPr>
        <p:spPr>
          <a:xfrm>
            <a:off x="7388521" y="1628800"/>
            <a:ext cx="1223877" cy="57606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b="1" dirty="0"/>
              <a:t>test set</a:t>
            </a:r>
          </a:p>
        </p:txBody>
      </p:sp>
    </p:spTree>
    <p:extLst>
      <p:ext uri="{BB962C8B-B14F-4D97-AF65-F5344CB8AC3E}">
        <p14:creationId xmlns:p14="http://schemas.microsoft.com/office/powerpoint/2010/main" val="99079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C7E1-86A0-46C6-9EBC-880D56F8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ABD10-E6D7-4A6F-8522-A2D67A2B0B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Thinking about evaluation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Splitting data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Finding the best model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Hyperparameter tuning with </a:t>
            </a:r>
            <a:r>
              <a:rPr lang="en-US" dirty="0" err="1">
                <a:solidFill>
                  <a:schemeClr val="bg1"/>
                </a:solidFill>
              </a:rPr>
              <a:t>Keras</a:t>
            </a: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Reporting about experiments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DFBC8-5C26-40E2-96A0-7BE372D4A99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C3774752-A967-6440-83EC-0D963D02490A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24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908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KerasTuner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 lvl="1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keras_tuner</a:t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/>
          </a:p>
          <a:p>
            <a:pPr marL="457200" lvl="1" indent="-457200"/>
            <a:r>
              <a:rPr lang="en-US" sz="2400" dirty="0"/>
              <a:t>Specify search space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dirty="0"/>
              <a:t>Select value range for each hyperparameter </a:t>
            </a:r>
          </a:p>
          <a:p>
            <a:pPr marL="457200" lvl="1" indent="-457200"/>
            <a:r>
              <a:rPr lang="en-US" sz="2400" b="0" dirty="0">
                <a:solidFill>
                  <a:schemeClr val="bg1"/>
                </a:solidFill>
                <a:sym typeface="Wingdings" panose="05000000000000000000" pitchFamily="2" charset="2"/>
              </a:rPr>
              <a:t>Function to build models from search space</a:t>
            </a:r>
          </a:p>
          <a:p>
            <a:pPr marL="457200" lvl="1" indent="-457200"/>
            <a:r>
              <a:rPr lang="en-US" sz="2400" dirty="0">
                <a:sym typeface="Wingdings" panose="05000000000000000000" pitchFamily="2" charset="2"/>
              </a:rPr>
              <a:t>Choose tuner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Grid search, random search, etc.</a:t>
            </a:r>
          </a:p>
          <a:p>
            <a:pPr marL="457200" lvl="1" indent="-457200"/>
            <a:r>
              <a:rPr lang="en-US" sz="2400" b="0" dirty="0">
                <a:solidFill>
                  <a:schemeClr val="bg1"/>
                </a:solidFill>
                <a:sym typeface="Wingdings" panose="05000000000000000000" pitchFamily="2" charset="2"/>
              </a:rPr>
              <a:t>Run tuner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Finds best combination of hyperparameter values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D7814E-9E03-5095-526D-717A32DC0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907" y="403622"/>
            <a:ext cx="3810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658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KerasTuner</a:t>
            </a:r>
            <a:r>
              <a:rPr lang="en-US" dirty="0"/>
              <a:t>: 1. Specify search space</a:t>
            </a:r>
            <a:br>
              <a:rPr lang="en-US" sz="3600" b="0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43608" y="1865312"/>
            <a:ext cx="7815992" cy="4660032"/>
          </a:xfrm>
        </p:spPr>
        <p:txBody>
          <a:bodyPr>
            <a:normAutofit fontScale="47500" lnSpcReduction="20000"/>
          </a:bodyPr>
          <a:lstStyle/>
          <a:p>
            <a:r>
              <a:rPr lang="en-US" sz="42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 = </a:t>
            </a:r>
            <a:r>
              <a:rPr lang="en-US" sz="42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keras_tuner.HyperParameters</a:t>
            </a:r>
            <a:r>
              <a:rPr lang="en-US" sz="42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4200" b="0" dirty="0">
              <a:solidFill>
                <a:schemeClr val="bg1"/>
              </a:solidFill>
            </a:endParaRPr>
          </a:p>
          <a:p>
            <a:r>
              <a:rPr lang="en-US" sz="4200" b="0" dirty="0">
                <a:solidFill>
                  <a:schemeClr val="bg1"/>
                </a:solidFill>
              </a:rPr>
              <a:t>Boolean</a:t>
            </a:r>
          </a:p>
          <a:p>
            <a:r>
              <a:rPr lang="en-US" sz="42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hp.Boolean</a:t>
            </a:r>
            <a:r>
              <a:rPr lang="en-US" sz="42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(“dropout”)</a:t>
            </a:r>
          </a:p>
          <a:p>
            <a:endParaRPr lang="en-US" sz="4200" b="0" dirty="0">
              <a:solidFill>
                <a:schemeClr val="bg1"/>
              </a:solidFill>
            </a:endParaRPr>
          </a:p>
          <a:p>
            <a:r>
              <a:rPr lang="en-US" sz="4200" b="0" dirty="0">
                <a:solidFill>
                  <a:schemeClr val="bg1"/>
                </a:solidFill>
              </a:rPr>
              <a:t>Integer range</a:t>
            </a:r>
          </a:p>
          <a:p>
            <a:r>
              <a:rPr lang="en-US" sz="42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hp.Int</a:t>
            </a:r>
            <a:r>
              <a:rPr lang="en-US" sz="42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("units", </a:t>
            </a:r>
            <a:r>
              <a:rPr lang="en-US" sz="42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min_value</a:t>
            </a:r>
            <a:r>
              <a:rPr lang="en-US" sz="42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=8, </a:t>
            </a:r>
            <a:r>
              <a:rPr lang="en-US" sz="42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max_value</a:t>
            </a:r>
            <a:r>
              <a:rPr lang="en-US" sz="42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=32,step=8)</a:t>
            </a:r>
          </a:p>
          <a:p>
            <a:endParaRPr lang="en-US" sz="4200" b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200" b="0" dirty="0">
                <a:solidFill>
                  <a:schemeClr val="bg1"/>
                </a:solidFill>
              </a:rPr>
              <a:t>List of values</a:t>
            </a:r>
            <a:endParaRPr lang="en-US" sz="4200" b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2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hp.Choice</a:t>
            </a:r>
            <a:r>
              <a:rPr lang="en-US" sz="42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("activation", ["</a:t>
            </a:r>
            <a:r>
              <a:rPr lang="en-US" sz="42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US" sz="42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"tanh"])</a:t>
            </a:r>
          </a:p>
          <a:p>
            <a:endParaRPr lang="en-US" sz="4200" b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200" b="0" dirty="0">
                <a:solidFill>
                  <a:schemeClr val="bg1"/>
                </a:solidFill>
              </a:rPr>
              <a:t>Float range</a:t>
            </a:r>
          </a:p>
          <a:p>
            <a:r>
              <a:rPr lang="en-US" sz="42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hp.Float</a:t>
            </a:r>
            <a:r>
              <a:rPr lang="en-US" sz="42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42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learning_rate</a:t>
            </a:r>
            <a:r>
              <a:rPr lang="en-US" sz="42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 </a:t>
            </a:r>
            <a:r>
              <a:rPr lang="en-US" sz="42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min_value</a:t>
            </a:r>
            <a:r>
              <a:rPr lang="en-US" sz="42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=0.0001, </a:t>
            </a:r>
            <a:r>
              <a:rPr lang="en-US" sz="42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max_value</a:t>
            </a:r>
            <a:r>
              <a:rPr lang="en-US" sz="42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=0.01, sampling="log")</a:t>
            </a:r>
          </a:p>
          <a:p>
            <a:pPr lvl="1" indent="0">
              <a:buNone/>
            </a:pPr>
            <a:endParaRPr lang="en-US" sz="4000" dirty="0">
              <a:latin typeface="+mn-lt"/>
              <a:sym typeface="Wingdings" panose="05000000000000000000" pitchFamily="2" charset="2"/>
            </a:endParaRPr>
          </a:p>
          <a:p>
            <a:pPr marL="1085850" lvl="2" indent="-457200">
              <a:buFont typeface="Arial" panose="020B0604020202020204" pitchFamily="34" charset="0"/>
              <a:buChar char="•"/>
            </a:pPr>
            <a:endParaRPr lang="en-US" sz="2900" dirty="0">
              <a:latin typeface="Arial (Body)" charset="0"/>
            </a:endParaRPr>
          </a:p>
          <a:p>
            <a:pPr lvl="2" indent="0">
              <a:buNone/>
            </a:pPr>
            <a:endParaRPr lang="en-US" sz="2900" dirty="0">
              <a:latin typeface="Arial (Body)" charset="0"/>
            </a:endParaRPr>
          </a:p>
          <a:p>
            <a:pPr marL="1085850" lvl="2" indent="-457200">
              <a:buFont typeface="Arial" panose="020B0604020202020204" pitchFamily="34" charset="0"/>
              <a:buChar char="•"/>
            </a:pPr>
            <a:endParaRPr lang="en-US" sz="2800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E3027F"/>
              </a:solidFill>
            </a:endParaRP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A2524550-FC16-27A7-82E3-29F4251B3340}"/>
              </a:ext>
            </a:extLst>
          </p:cNvPr>
          <p:cNvSpPr/>
          <p:nvPr/>
        </p:nvSpPr>
        <p:spPr>
          <a:xfrm>
            <a:off x="6372200" y="5987185"/>
            <a:ext cx="2487401" cy="720080"/>
          </a:xfrm>
          <a:prstGeom prst="borderCallout1">
            <a:avLst>
              <a:gd name="adj1" fmla="val 67457"/>
              <a:gd name="adj2" fmla="val -912"/>
              <a:gd name="adj3" fmla="val 6499"/>
              <a:gd name="adj4" fmla="val -2757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which values in range are tried: linear or log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DADE90C2-7242-00D1-19FD-E96631F2101E}"/>
              </a:ext>
            </a:extLst>
          </p:cNvPr>
          <p:cNvSpPr/>
          <p:nvPr/>
        </p:nvSpPr>
        <p:spPr>
          <a:xfrm>
            <a:off x="6473178" y="1424659"/>
            <a:ext cx="2487401" cy="679699"/>
          </a:xfrm>
          <a:prstGeom prst="borderCallout1">
            <a:avLst>
              <a:gd name="adj1" fmla="val 67457"/>
              <a:gd name="adj2" fmla="val -912"/>
              <a:gd name="adj3" fmla="val 75954"/>
              <a:gd name="adj4" fmla="val -684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container for the hyperparameter space</a:t>
            </a:r>
          </a:p>
        </p:txBody>
      </p:sp>
    </p:spTree>
    <p:extLst>
      <p:ext uri="{BB962C8B-B14F-4D97-AF65-F5344CB8AC3E}">
        <p14:creationId xmlns:p14="http://schemas.microsoft.com/office/powerpoint/2010/main" val="9613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KerasTuner</a:t>
            </a:r>
            <a:r>
              <a:rPr lang="en-US" dirty="0"/>
              <a:t>: 2. Build models</a:t>
            </a:r>
            <a:br>
              <a:rPr lang="en-US" sz="3600" b="0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43608" y="1865312"/>
            <a:ext cx="7816230" cy="4660032"/>
          </a:xfrm>
        </p:spPr>
        <p:txBody>
          <a:bodyPr>
            <a:normAutofit fontScale="40000" lnSpcReduction="20000"/>
          </a:bodyPr>
          <a:lstStyle/>
          <a:p>
            <a:r>
              <a:rPr lang="en-US" sz="45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45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build_model</a:t>
            </a:r>
            <a:r>
              <a:rPr lang="en-US" sz="45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(hp):</a:t>
            </a:r>
          </a:p>
          <a:p>
            <a:r>
              <a:rPr lang="en-US" sz="45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model = </a:t>
            </a:r>
            <a:r>
              <a:rPr lang="en-US" sz="45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models.Sequential</a:t>
            </a:r>
            <a:r>
              <a:rPr lang="en-US" sz="45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45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5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45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5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en-US" sz="45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units=</a:t>
            </a:r>
            <a:r>
              <a:rPr lang="en-US" sz="4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hp.Int</a:t>
            </a:r>
            <a:r>
              <a:rPr lang="en-US" sz="4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("units",</a:t>
            </a:r>
            <a:r>
              <a:rPr lang="en-US" sz="4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min_value</a:t>
            </a:r>
            <a:r>
              <a:rPr lang="en-US" sz="4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br>
              <a:rPr lang="en-US" sz="4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=8, </a:t>
            </a:r>
            <a:r>
              <a:rPr lang="en-US" sz="4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max_value</a:t>
            </a:r>
            <a:r>
              <a:rPr lang="en-US" sz="4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=32,step=8)</a:t>
            </a:r>
            <a:r>
              <a:rPr lang="en-US" sz="45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activation="</a:t>
            </a:r>
            <a:r>
              <a:rPr lang="en-US" sz="45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US" sz="45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r>
              <a:rPr lang="en-US" sz="45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45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45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5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en-US" sz="45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(8, activation="</a:t>
            </a:r>
            <a:r>
              <a:rPr lang="en-US" sz="45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US" sz="45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r>
              <a:rPr lang="en-US" sz="45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45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45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5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en-US" sz="45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(10, activation="</a:t>
            </a:r>
            <a:r>
              <a:rPr lang="en-US" sz="45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softmax</a:t>
            </a:r>
            <a:r>
              <a:rPr lang="en-US" sz="45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r>
              <a:rPr lang="en-US" sz="45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45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45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learning_rate</a:t>
            </a:r>
            <a:r>
              <a:rPr lang="en-US" sz="45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4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hp.Float</a:t>
            </a:r>
            <a:r>
              <a:rPr lang="en-US" sz="4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4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learning_rate</a:t>
            </a:r>
            <a:r>
              <a:rPr lang="en-US" sz="4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 </a:t>
            </a:r>
            <a:br>
              <a:rPr lang="en-US" sz="4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4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min_value</a:t>
            </a:r>
            <a:r>
              <a:rPr lang="en-US" sz="4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=0.0001, </a:t>
            </a:r>
            <a:r>
              <a:rPr lang="en-US" sz="4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max_value</a:t>
            </a:r>
            <a:r>
              <a:rPr lang="en-US" sz="4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=0.01, sampling="log")</a:t>
            </a:r>
          </a:p>
          <a:p>
            <a:r>
              <a:rPr lang="en-US" sz="45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45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model.compile</a:t>
            </a:r>
            <a:r>
              <a:rPr lang="en-US" sz="45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(optimizer=</a:t>
            </a:r>
            <a:r>
              <a:rPr lang="en-US" sz="45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keras.optimizers.Adam</a:t>
            </a:r>
            <a:r>
              <a:rPr lang="en-US" sz="45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45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5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4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learning_rate</a:t>
            </a:r>
            <a:r>
              <a:rPr lang="en-US" sz="4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4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learning_rate</a:t>
            </a:r>
            <a:r>
              <a:rPr lang="en-US" sz="45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en-US" sz="45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5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loss="</a:t>
            </a:r>
            <a:r>
              <a:rPr lang="en-US" sz="45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categorical_crossentropy</a:t>
            </a:r>
            <a:r>
              <a:rPr lang="en-US" sz="45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br>
              <a:rPr lang="en-US" sz="45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5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metrics=["accuracy"])</a:t>
            </a:r>
          </a:p>
          <a:p>
            <a:r>
              <a:rPr lang="en-US" sz="45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45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model</a:t>
            </a:r>
            <a:endParaRPr lang="en-US" sz="4500" dirty="0"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27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507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KerasTuner</a:t>
            </a:r>
            <a:r>
              <a:rPr lang="en-US" dirty="0"/>
              <a:t>: 3. Choose tuner</a:t>
            </a:r>
            <a:br>
              <a:rPr lang="en-US" sz="3600" b="0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43608" y="1865312"/>
            <a:ext cx="7815992" cy="4660032"/>
          </a:xfrm>
        </p:spPr>
        <p:txBody>
          <a:bodyPr>
            <a:normAutofit fontScale="85000" lnSpcReduction="20000"/>
          </a:bodyPr>
          <a:lstStyle/>
          <a:p>
            <a:r>
              <a:rPr lang="en-US" sz="24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tuner = </a:t>
            </a:r>
            <a:r>
              <a:rPr lang="en-US" sz="24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keras_tuner.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GridSearch</a:t>
            </a:r>
            <a:r>
              <a:rPr lang="en-US" sz="24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24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hypermodel</a:t>
            </a:r>
            <a:r>
              <a:rPr lang="en-US" sz="24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build_model</a:t>
            </a:r>
            <a:r>
              <a:rPr lang="en-US" sz="24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24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objective="</a:t>
            </a:r>
            <a:r>
              <a:rPr lang="en-US" sz="24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val_accuracy</a:t>
            </a:r>
            <a:r>
              <a:rPr lang="en-US" sz="24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24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max_trials</a:t>
            </a:r>
            <a:r>
              <a:rPr lang="en-US" sz="24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=25,</a:t>
            </a:r>
          </a:p>
          <a:p>
            <a:r>
              <a:rPr lang="en-US" sz="24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executions_per_trial</a:t>
            </a:r>
            <a:r>
              <a:rPr lang="en-US" sz="24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en-US" sz="24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overwrite=True,</a:t>
            </a:r>
          </a:p>
          <a:p>
            <a:r>
              <a:rPr lang="en-US" sz="24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directory="C:/…/tuner output",</a:t>
            </a:r>
          </a:p>
          <a:p>
            <a:r>
              <a:rPr lang="en-US" sz="24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project_name</a:t>
            </a:r>
            <a:r>
              <a:rPr lang="en-US" sz="24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4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tuner_example</a:t>
            </a:r>
            <a:r>
              <a:rPr lang="en-US" sz="24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24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+mn-lt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US" sz="2400" dirty="0">
              <a:latin typeface="+mn-lt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sz="2400" dirty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Available tuners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keras_tuner.GridSearch</a:t>
            </a:r>
            <a:endParaRPr lang="en-US" sz="2400" b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keras_tuner.RandomSearch</a:t>
            </a:r>
            <a:endParaRPr lang="en-US" sz="2400" b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keras_tuner.BayesianOptimization</a:t>
            </a:r>
            <a:endParaRPr lang="en-US" sz="2400" b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keras_tuner.Hyperband</a:t>
            </a:r>
            <a:endParaRPr lang="en-US" sz="2400" dirty="0">
              <a:latin typeface="Arial (Body)" charset="0"/>
            </a:endParaRPr>
          </a:p>
          <a:p>
            <a:pPr lvl="2" indent="0">
              <a:buNone/>
            </a:pPr>
            <a:endParaRPr lang="en-US" sz="2900" dirty="0">
              <a:latin typeface="Arial (Body)" charset="0"/>
            </a:endParaRPr>
          </a:p>
          <a:p>
            <a:pPr marL="1085850" lvl="2" indent="-457200">
              <a:buFont typeface="Arial" panose="020B0604020202020204" pitchFamily="34" charset="0"/>
              <a:buChar char="•"/>
            </a:pPr>
            <a:endParaRPr lang="en-US" sz="2800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E3027F"/>
              </a:solidFill>
            </a:endParaRP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882614A9-AEA6-BE5E-B378-A79797CF91F6}"/>
              </a:ext>
            </a:extLst>
          </p:cNvPr>
          <p:cNvSpPr/>
          <p:nvPr/>
        </p:nvSpPr>
        <p:spPr>
          <a:xfrm>
            <a:off x="6588224" y="1257622"/>
            <a:ext cx="1800200" cy="924221"/>
          </a:xfrm>
          <a:prstGeom prst="borderCallout1">
            <a:avLst>
              <a:gd name="adj1" fmla="val 67457"/>
              <a:gd name="adj2" fmla="val -912"/>
              <a:gd name="adj3" fmla="val 117734"/>
              <a:gd name="adj4" fmla="val -7407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 building function (previous slide)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471F1DF8-E584-C1D7-E6E4-2EA1F4915390}"/>
              </a:ext>
            </a:extLst>
          </p:cNvPr>
          <p:cNvSpPr/>
          <p:nvPr/>
        </p:nvSpPr>
        <p:spPr>
          <a:xfrm>
            <a:off x="6339800" y="2420887"/>
            <a:ext cx="2487401" cy="840479"/>
          </a:xfrm>
          <a:prstGeom prst="borderCallout1">
            <a:avLst>
              <a:gd name="adj1" fmla="val 67457"/>
              <a:gd name="adj2" fmla="val -912"/>
              <a:gd name="adj3" fmla="val 74638"/>
              <a:gd name="adj4" fmla="val -9616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max number of combinations to try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If left out, all are tried)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48D759CC-2D46-C12E-BF64-D3C64BF05258}"/>
              </a:ext>
            </a:extLst>
          </p:cNvPr>
          <p:cNvSpPr/>
          <p:nvPr/>
        </p:nvSpPr>
        <p:spPr>
          <a:xfrm>
            <a:off x="6726238" y="3457498"/>
            <a:ext cx="2273086" cy="720080"/>
          </a:xfrm>
          <a:prstGeom prst="borderCallout1">
            <a:avLst>
              <a:gd name="adj1" fmla="val 44228"/>
              <a:gd name="adj2" fmla="val 69"/>
              <a:gd name="adj3" fmla="val -26021"/>
              <a:gd name="adj4" fmla="val -6058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run each combination  x times</a:t>
            </a:r>
          </a:p>
        </p:txBody>
      </p:sp>
    </p:spTree>
    <p:extLst>
      <p:ext uri="{BB962C8B-B14F-4D97-AF65-F5344CB8AC3E}">
        <p14:creationId xmlns:p14="http://schemas.microsoft.com/office/powerpoint/2010/main" val="408280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KerasTuner</a:t>
            </a:r>
            <a:r>
              <a:rPr lang="en-US" dirty="0"/>
              <a:t>: 4. Run tuner</a:t>
            </a:r>
            <a:br>
              <a:rPr lang="en-US" sz="3600" b="0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43608" y="1865312"/>
            <a:ext cx="7815992" cy="4011960"/>
          </a:xfrm>
        </p:spPr>
        <p:txBody>
          <a:bodyPr>
            <a:normAutofit lnSpcReduction="10000"/>
          </a:bodyPr>
          <a:lstStyle/>
          <a:p>
            <a:r>
              <a:rPr lang="en-US" sz="20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tuner.search</a:t>
            </a:r>
            <a:r>
              <a:rPr lang="en-US" sz="20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train_x</a:t>
            </a:r>
            <a:r>
              <a:rPr lang="en-US" sz="20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train_y</a:t>
            </a:r>
            <a:r>
              <a:rPr lang="en-US" sz="20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epochs=50, </a:t>
            </a:r>
            <a:r>
              <a:rPr lang="en-US" sz="20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validation_data</a:t>
            </a:r>
            <a:r>
              <a:rPr lang="en-US" sz="20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en-US" sz="20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val_x</a:t>
            </a:r>
            <a:r>
              <a:rPr lang="en-US" sz="20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val_y</a:t>
            </a:r>
            <a:r>
              <a:rPr lang="en-US" sz="20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2000" b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best_hp</a:t>
            </a:r>
            <a:r>
              <a:rPr lang="en-US" sz="20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tuner.get_best_hyperparameters</a:t>
            </a:r>
            <a:r>
              <a:rPr lang="en-US" sz="20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()[0]</a:t>
            </a:r>
          </a:p>
          <a:p>
            <a:endParaRPr lang="en-US" sz="2000" b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tuned_model</a:t>
            </a:r>
            <a:r>
              <a:rPr lang="en-US" sz="20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tuner.hypermodel.build</a:t>
            </a:r>
            <a:r>
              <a:rPr lang="en-US" sz="20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best_hp</a:t>
            </a:r>
            <a:r>
              <a:rPr lang="en-US" sz="20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+mn-lt"/>
              <a:sym typeface="Wingdings" panose="05000000000000000000" pitchFamily="2" charset="2"/>
            </a:endParaRPr>
          </a:p>
          <a:p>
            <a:pPr lvl="2" indent="0">
              <a:buNone/>
            </a:pPr>
            <a:endParaRPr lang="en-US" sz="2900" dirty="0">
              <a:latin typeface="Arial (Body)" charset="0"/>
            </a:endParaRPr>
          </a:p>
          <a:p>
            <a:pPr lvl="1" indent="0">
              <a:buNone/>
            </a:pPr>
            <a:endParaRPr lang="en-US" sz="2500" dirty="0">
              <a:latin typeface="Arial (Body)" charset="0"/>
            </a:endParaRPr>
          </a:p>
          <a:p>
            <a:pPr lvl="1" indent="0">
              <a:buNone/>
            </a:pPr>
            <a:endParaRPr lang="en-US" sz="2500" dirty="0">
              <a:latin typeface="Arial (Body)" charset="0"/>
            </a:endParaRPr>
          </a:p>
          <a:p>
            <a:pPr lvl="1" indent="0">
              <a:buNone/>
            </a:pPr>
            <a:r>
              <a:rPr lang="en-US" sz="2500" dirty="0">
                <a:latin typeface="Arial (Body)" charset="0"/>
                <a:sym typeface="Wingdings" panose="05000000000000000000" pitchFamily="2" charset="2"/>
              </a:rPr>
              <a:t> </a:t>
            </a:r>
            <a:r>
              <a:rPr lang="en-US" sz="2500" dirty="0">
                <a:latin typeface="Arial (Body)" charset="0"/>
              </a:rPr>
              <a:t>Demo script Tuner.py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endParaRPr lang="en-US" sz="2800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38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C7E1-86A0-46C6-9EBC-880D56F8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ABD10-E6D7-4A6F-8522-A2D67A2B0B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Thinking about evaluation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Splitting data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Finding the best model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Hyperparameter tuning with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Keras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Reporting about experiments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DFBC8-5C26-40E2-96A0-7BE372D4A99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C3774752-A967-6440-83EC-0D963D02490A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539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C7E1-86A0-46C6-9EBC-880D56F8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ABD10-E6D7-4A6F-8522-A2D67A2B0B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Thinking about evaluation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Splitting data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Finding the best model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Hyperparameter tuning with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Keras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Reporting about experiments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DFBC8-5C26-40E2-96A0-7BE372D4A99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C3774752-A967-6440-83EC-0D963D02490A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30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568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on experiments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2400" b="0" dirty="0">
                <a:solidFill>
                  <a:srgbClr val="C00000"/>
                </a:solidFill>
                <a:sym typeface="Wingdings" panose="05000000000000000000" pitchFamily="2" charset="2"/>
              </a:rPr>
              <a:t>Bad structure: process</a:t>
            </a:r>
          </a:p>
          <a:p>
            <a:pPr marL="0" indent="0"/>
            <a:endParaRPr lang="en-US" sz="2400" b="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C00000"/>
                </a:solidFill>
                <a:sym typeface="Wingdings" panose="05000000000000000000" pitchFamily="2" charset="2"/>
              </a:rPr>
              <a:t>We tried 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C00000"/>
                </a:solidFill>
                <a:sym typeface="Wingdings" panose="05000000000000000000" pitchFamily="2" charset="2"/>
              </a:rPr>
              <a:t>Results are 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C00000"/>
                </a:solidFill>
                <a:sym typeface="Wingdings" panose="05000000000000000000" pitchFamily="2" charset="2"/>
              </a:rPr>
              <a:t>Then we tried 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C00000"/>
                </a:solidFill>
                <a:sym typeface="Wingdings" panose="05000000000000000000" pitchFamily="2" charset="2"/>
              </a:rPr>
              <a:t>Results were 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C00000"/>
                </a:solidFill>
                <a:sym typeface="Wingdings" panose="05000000000000000000" pitchFamily="2" charset="2"/>
              </a:rPr>
              <a:t>Therefore, we move to 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C00000"/>
                </a:solidFill>
                <a:sym typeface="Wingdings" panose="05000000000000000000" pitchFamily="2" charset="2"/>
              </a:rPr>
              <a:t>…</a:t>
            </a:r>
          </a:p>
          <a:p>
            <a:pPr marL="0" indent="0"/>
            <a:endParaRPr lang="en-US" sz="2000" b="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/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31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4098" name="Picture 2" descr="Report - definition and meaning with pictures | Picture Dictionary &amp; Books">
            <a:extLst>
              <a:ext uri="{FF2B5EF4-FFF2-40B4-BE49-F238E27FC236}">
                <a16:creationId xmlns:a16="http://schemas.microsoft.com/office/drawing/2014/main" id="{68284DE1-4D74-517C-EDB9-92F70020D3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1" r="12242"/>
          <a:stretch/>
        </p:blipFill>
        <p:spPr bwMode="auto">
          <a:xfrm>
            <a:off x="6156176" y="612874"/>
            <a:ext cx="2880320" cy="202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57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on experiments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/>
            <a:r>
              <a:rPr lang="en-US" sz="2200" b="0" dirty="0">
                <a:solidFill>
                  <a:schemeClr val="bg1"/>
                </a:solidFill>
                <a:sym typeface="Wingdings" panose="05000000000000000000" pitchFamily="2" charset="2"/>
              </a:rPr>
              <a:t>Good structure: research</a:t>
            </a:r>
          </a:p>
          <a:p>
            <a:pPr marL="0" indent="0"/>
            <a:endParaRPr lang="en-US" sz="2200" b="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chemeClr val="bg1"/>
                </a:solidFill>
                <a:sym typeface="Wingdings" panose="05000000000000000000" pitchFamily="2" charset="2"/>
              </a:rPr>
              <a:t>Selected models based on literature and task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chemeClr val="bg1"/>
                </a:solidFill>
                <a:sym typeface="Wingdings" panose="05000000000000000000" pitchFamily="2" charset="2"/>
              </a:rPr>
              <a:t>For each model selected hyperparameter values to </a:t>
            </a:r>
            <a:r>
              <a:rPr lang="en-US" sz="2200" b="0">
                <a:solidFill>
                  <a:schemeClr val="bg1"/>
                </a:solidFill>
                <a:sym typeface="Wingdings" panose="05000000000000000000" pitchFamily="2" charset="2"/>
              </a:rPr>
              <a:t>try based </a:t>
            </a:r>
            <a:r>
              <a:rPr lang="en-US" sz="2200" b="0" dirty="0">
                <a:solidFill>
                  <a:schemeClr val="bg1"/>
                </a:solidFill>
                <a:sym typeface="Wingdings" panose="05000000000000000000" pitchFamily="2" charset="2"/>
              </a:rPr>
              <a:t>on literature.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chemeClr val="bg1"/>
                </a:solidFill>
                <a:sym typeface="Wingdings" panose="05000000000000000000" pitchFamily="2" charset="2"/>
              </a:rPr>
              <a:t>Experimental setup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chemeClr val="bg1"/>
                </a:solidFill>
                <a:sym typeface="Wingdings" panose="05000000000000000000" pitchFamily="2" charset="2"/>
              </a:rPr>
              <a:t>data split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e</a:t>
            </a:r>
            <a:r>
              <a:rPr lang="en-US" sz="2200" b="0" dirty="0">
                <a:solidFill>
                  <a:schemeClr val="bg1"/>
                </a:solidFill>
                <a:sym typeface="Wingdings" panose="05000000000000000000" pitchFamily="2" charset="2"/>
              </a:rPr>
              <a:t>valuation measure based on task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chemeClr val="bg1"/>
                </a:solidFill>
                <a:sym typeface="Wingdings" panose="05000000000000000000" pitchFamily="2" charset="2"/>
              </a:rPr>
              <a:t>Results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T</a:t>
            </a:r>
            <a:r>
              <a:rPr lang="en-US" sz="2200" b="0" dirty="0">
                <a:solidFill>
                  <a:schemeClr val="bg1"/>
                </a:solidFill>
                <a:sym typeface="Wingdings" panose="05000000000000000000" pitchFamily="2" charset="2"/>
              </a:rPr>
              <a:t>ables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chemeClr val="bg1"/>
                </a:solidFill>
                <a:sym typeface="Wingdings" panose="05000000000000000000" pitchFamily="2" charset="2"/>
              </a:rPr>
              <a:t>Graphs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chemeClr val="bg1"/>
                </a:solidFill>
                <a:sym typeface="Wingdings" panose="05000000000000000000" pitchFamily="2" charset="2"/>
              </a:rPr>
              <a:t>Discuss in text</a:t>
            </a:r>
          </a:p>
          <a:p>
            <a:pPr marL="0" indent="0"/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32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4098" name="Picture 2" descr="Report - definition and meaning with pictures | Picture Dictionary &amp; Books">
            <a:extLst>
              <a:ext uri="{FF2B5EF4-FFF2-40B4-BE49-F238E27FC236}">
                <a16:creationId xmlns:a16="http://schemas.microsoft.com/office/drawing/2014/main" id="{68284DE1-4D74-517C-EDB9-92F70020D3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1" r="12242"/>
          <a:stretch/>
        </p:blipFill>
        <p:spPr bwMode="auto">
          <a:xfrm>
            <a:off x="6156176" y="612874"/>
            <a:ext cx="2880320" cy="202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98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on experiments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2200" b="0" dirty="0">
                <a:solidFill>
                  <a:schemeClr val="bg1"/>
                </a:solidFill>
                <a:sym typeface="Wingdings" panose="05000000000000000000" pitchFamily="2" charset="2"/>
              </a:rPr>
              <a:t>Result table(s)</a:t>
            </a:r>
          </a:p>
          <a:p>
            <a:pPr marL="0" indent="0"/>
            <a:endParaRPr lang="en-US" sz="2200" b="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buFontTx/>
              <a:buChar char="→"/>
            </a:pPr>
            <a:r>
              <a:rPr lang="en-US" sz="2200" b="0" dirty="0">
                <a:solidFill>
                  <a:schemeClr val="bg1"/>
                </a:solidFill>
                <a:sym typeface="Wingdings" panose="05000000000000000000" pitchFamily="2" charset="2"/>
              </a:rPr>
              <a:t>only include relevant information (not all output)</a:t>
            </a:r>
          </a:p>
          <a:p>
            <a:pPr>
              <a:buFontTx/>
              <a:buChar char="→"/>
            </a:pPr>
            <a:r>
              <a:rPr lang="en-US" sz="2200" b="0" dirty="0">
                <a:solidFill>
                  <a:schemeClr val="bg1"/>
                </a:solidFill>
                <a:sym typeface="Wingdings" panose="05000000000000000000" pitchFamily="2" charset="2"/>
              </a:rPr>
              <a:t>format your own tables (no screen shots)</a:t>
            </a:r>
          </a:p>
          <a:p>
            <a:pPr>
              <a:buFontTx/>
              <a:buChar char="→"/>
            </a:pPr>
            <a:r>
              <a:rPr lang="en-US" sz="2200" b="0" dirty="0">
                <a:solidFill>
                  <a:schemeClr val="bg1"/>
                </a:solidFill>
                <a:sym typeface="Wingdings" panose="05000000000000000000" pitchFamily="2" charset="2"/>
              </a:rPr>
              <a:t>data to be compared together in one table</a:t>
            </a:r>
          </a:p>
          <a:p>
            <a:pPr marL="358775" lvl="2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e.g. results from various models</a:t>
            </a:r>
          </a:p>
          <a:p>
            <a:pPr marL="0" indent="0"/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33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4098" name="Picture 2" descr="Report - definition and meaning with pictures | Picture Dictionary &amp; Books">
            <a:extLst>
              <a:ext uri="{FF2B5EF4-FFF2-40B4-BE49-F238E27FC236}">
                <a16:creationId xmlns:a16="http://schemas.microsoft.com/office/drawing/2014/main" id="{68284DE1-4D74-517C-EDB9-92F70020D3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1" r="12242"/>
          <a:stretch/>
        </p:blipFill>
        <p:spPr bwMode="auto">
          <a:xfrm>
            <a:off x="6156176" y="612874"/>
            <a:ext cx="2880320" cy="202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93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2400" b="0" dirty="0">
                <a:solidFill>
                  <a:schemeClr val="bg1"/>
                </a:solidFill>
              </a:rPr>
              <a:t>Define experimental setup for your own experiments</a:t>
            </a:r>
          </a:p>
          <a:p>
            <a:pPr marL="0" indent="0"/>
            <a:endParaRPr lang="en-US" sz="2400" b="0" dirty="0">
              <a:solidFill>
                <a:schemeClr val="bg1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Search space</a:t>
            </a:r>
          </a:p>
          <a:p>
            <a:pPr marL="971550" lvl="2" indent="-342900">
              <a:buFont typeface="Arial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Models</a:t>
            </a:r>
          </a:p>
          <a:p>
            <a:pPr marL="971550" lvl="2" indent="-342900">
              <a:buFont typeface="Arial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Hyperparameters</a:t>
            </a:r>
          </a:p>
          <a:p>
            <a:pPr marL="971550" lvl="2" indent="-342900">
              <a:buFont typeface="Arial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Values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sym typeface="Wingdings" panose="05000000000000000000" pitchFamily="2" charset="2"/>
              </a:rPr>
              <a:t>Tuner</a:t>
            </a:r>
          </a:p>
          <a:p>
            <a:pPr marL="0" indent="0"/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34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3076" name="Picture 4" descr="Richmond Digital">
            <a:extLst>
              <a:ext uri="{FF2B5EF4-FFF2-40B4-BE49-F238E27FC236}">
                <a16:creationId xmlns:a16="http://schemas.microsoft.com/office/drawing/2014/main" id="{D8734E79-3510-EEE4-E2A4-C4CE54A67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437777"/>
            <a:ext cx="33147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00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Thinking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evaluation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Metric</a:t>
            </a:r>
          </a:p>
          <a:p>
            <a:pPr marL="971550" lvl="2" indent="-342900">
              <a:buFont typeface="Arial" pitchFamily="34" charset="0"/>
              <a:buChar char="•"/>
            </a:pPr>
            <a:r>
              <a:rPr lang="en-US" dirty="0"/>
              <a:t>How to measure success</a:t>
            </a:r>
          </a:p>
          <a:p>
            <a:pPr marL="971550" lvl="2" indent="-342900">
              <a:buFont typeface="Arial" pitchFamily="34" charset="0"/>
              <a:buChar char="•"/>
            </a:pPr>
            <a:r>
              <a:rPr lang="en-US" dirty="0"/>
              <a:t>Accuracy, MSE, …</a:t>
            </a:r>
          </a:p>
          <a:p>
            <a:pPr marL="971550" lvl="2" indent="-342900">
              <a:buFont typeface="Arial" pitchFamily="34" charset="0"/>
              <a:buChar char="•"/>
            </a:pP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What do you want to know</a:t>
            </a:r>
          </a:p>
          <a:p>
            <a:pPr marL="1085850" lvl="2" indent="-457200">
              <a:buFont typeface="+mj-lt"/>
              <a:buAutoNum type="arabicPeriod"/>
            </a:pPr>
            <a:r>
              <a:rPr lang="en-US" dirty="0"/>
              <a:t>What is the best model?</a:t>
            </a:r>
          </a:p>
          <a:p>
            <a:pPr marL="1085850" lvl="2" indent="-457200">
              <a:buFont typeface="+mj-lt"/>
              <a:buAutoNum type="arabicPeriod"/>
            </a:pPr>
            <a:r>
              <a:rPr lang="en-US" dirty="0"/>
              <a:t>How good is the best model?</a:t>
            </a:r>
          </a:p>
          <a:p>
            <a:pPr lvl="2" indent="0">
              <a:buNone/>
            </a:pPr>
            <a:endParaRPr lang="en-US" sz="2800" dirty="0"/>
          </a:p>
          <a:p>
            <a:pPr marL="457200" lvl="1" indent="-457200"/>
            <a:endParaRPr lang="en-US" dirty="0"/>
          </a:p>
          <a:p>
            <a:pPr marL="1152525" lvl="3" indent="-342900">
              <a:buFont typeface="Arial" pitchFamily="34" charset="0"/>
              <a:buChar char="•"/>
            </a:pPr>
            <a:endParaRPr lang="en-US" dirty="0"/>
          </a:p>
          <a:p>
            <a:pPr marL="971550" lvl="2" indent="-342900">
              <a:buFont typeface="Arial" pitchFamily="34" charset="0"/>
              <a:buChar char="•"/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1026" name="Picture 2" descr="Measuring Activity Is Not Measuring Performance - by Graham Kenny -  Strategic Factors">
            <a:extLst>
              <a:ext uri="{FF2B5EF4-FFF2-40B4-BE49-F238E27FC236}">
                <a16:creationId xmlns:a16="http://schemas.microsoft.com/office/drawing/2014/main" id="{CBA60881-D76C-F589-7BE2-B52356AA5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037" y="1481931"/>
            <a:ext cx="26003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97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C7E1-86A0-46C6-9EBC-880D56F8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ABD10-E6D7-4A6F-8522-A2D67A2B0B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Thinking about evaluation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Splitting data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Finding the best model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Hyperparameter tuning with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Keras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Reporting about experiments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DFBC8-5C26-40E2-96A0-7BE372D4A99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C3774752-A967-6440-83EC-0D963D02490A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47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2400" b="0" dirty="0">
                <a:solidFill>
                  <a:schemeClr val="bg1"/>
                </a:solidFill>
              </a:rPr>
              <a:t>Same data for training and testing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Bad idea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1"/>
                </a:solidFill>
                <a:sym typeface="Wingdings" panose="05000000000000000000" pitchFamily="2" charset="2"/>
              </a:rPr>
              <a:t>Model is optimized for training data  overly optimistic view on performance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1"/>
                </a:solidFill>
                <a:sym typeface="Wingdings" panose="05000000000000000000" pitchFamily="2" charset="2"/>
              </a:rPr>
              <a:t>Overfitting not detected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/>
            <a:r>
              <a:rPr lang="en-US" sz="2400" b="0" dirty="0">
                <a:solidFill>
                  <a:schemeClr val="bg1"/>
                </a:solidFill>
              </a:rPr>
              <a:t>Split data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Part for training: training set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Part for evaluation: test set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/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2050" name="Picture 2" descr="Data, database, information, split icon - Download on Iconfinder">
            <a:extLst>
              <a:ext uri="{FF2B5EF4-FFF2-40B4-BE49-F238E27FC236}">
                <a16:creationId xmlns:a16="http://schemas.microsoft.com/office/drawing/2014/main" id="{64CE9B51-73CE-173A-5E2D-677D1B997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80697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08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Splitting</a:t>
            </a:r>
            <a:r>
              <a:rPr lang="nl-NL" dirty="0"/>
              <a:t> data</a:t>
            </a:r>
            <a:br>
              <a:rPr lang="nl-NL" dirty="0"/>
            </a:br>
            <a:r>
              <a:rPr lang="nl-NL" dirty="0" err="1"/>
              <a:t>holdout</a:t>
            </a:r>
            <a:r>
              <a:rPr lang="nl-NL" dirty="0"/>
              <a:t> / percentage split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/>
            <a:endParaRPr lang="en-US" sz="2000" dirty="0"/>
          </a:p>
          <a:p>
            <a:pPr marL="457200" indent="-457200">
              <a:buFont typeface="Arial"/>
              <a:buChar char="•"/>
            </a:pPr>
            <a:endParaRPr lang="nl-NL" sz="2000" b="0" dirty="0">
              <a:solidFill>
                <a:schemeClr val="bg1"/>
              </a:solidFill>
            </a:endParaRPr>
          </a:p>
          <a:p>
            <a:pPr marL="457200" indent="-457200">
              <a:buFont typeface="Arial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457200" indent="-457200">
              <a:buFont typeface="Arial"/>
              <a:buChar char="•"/>
            </a:pP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E3027F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850412"/>
              </p:ext>
            </p:extLst>
          </p:nvPr>
        </p:nvGraphicFramePr>
        <p:xfrm>
          <a:off x="1763688" y="2852936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91680" y="234888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Complete data set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835696" y="4138280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9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9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763688" y="3634224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Randomly select x% as test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63688" y="5085184"/>
            <a:ext cx="5256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Risk?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Atypical test set</a:t>
            </a:r>
          </a:p>
        </p:txBody>
      </p:sp>
    </p:spTree>
    <p:extLst>
      <p:ext uri="{BB962C8B-B14F-4D97-AF65-F5344CB8AC3E}">
        <p14:creationId xmlns:p14="http://schemas.microsoft.com/office/powerpoint/2010/main" val="207031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Splitting</a:t>
            </a:r>
            <a:r>
              <a:rPr lang="nl-NL" dirty="0"/>
              <a:t> data </a:t>
            </a:r>
            <a:br>
              <a:rPr lang="nl-NL" dirty="0"/>
            </a:br>
            <a:r>
              <a:rPr lang="nl-NL" dirty="0"/>
              <a:t>k-</a:t>
            </a:r>
            <a:r>
              <a:rPr lang="nl-NL" dirty="0" err="1"/>
              <a:t>fold</a:t>
            </a:r>
            <a:r>
              <a:rPr lang="nl-NL" dirty="0"/>
              <a:t> cross-</a:t>
            </a:r>
            <a:r>
              <a:rPr lang="nl-NL" dirty="0" err="1"/>
              <a:t>validation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/>
            <a:endParaRPr lang="en-US" sz="2000" dirty="0"/>
          </a:p>
          <a:p>
            <a:pPr marL="457200" indent="-457200">
              <a:buFont typeface="Arial"/>
              <a:buChar char="•"/>
            </a:pPr>
            <a:endParaRPr lang="nl-NL" sz="2000" b="0" dirty="0">
              <a:solidFill>
                <a:schemeClr val="bg1"/>
              </a:solidFill>
            </a:endParaRPr>
          </a:p>
          <a:p>
            <a:pPr marL="457200" indent="-457200">
              <a:buFont typeface="Arial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457200" indent="-457200">
              <a:buFont typeface="Arial"/>
              <a:buChar char="•"/>
            </a:pP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E3027F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04392" y="2348880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79712" y="184482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Complete data set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979712" y="3212976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043608" y="3140968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Fold 1: 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79712" y="3861048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43608" y="3789040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Fold 2: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004392" y="4498320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68288" y="4426312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Fold 3: 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004392" y="5146392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68288" y="5074384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Fold 4: 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979712" y="5722456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043608" y="5650448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Fold 5: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630932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Average results over folds</a:t>
            </a:r>
          </a:p>
        </p:txBody>
      </p:sp>
    </p:spTree>
    <p:extLst>
      <p:ext uri="{BB962C8B-B14F-4D97-AF65-F5344CB8AC3E}">
        <p14:creationId xmlns:p14="http://schemas.microsoft.com/office/powerpoint/2010/main" val="7895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  <p:bldP spid="13" grpId="0"/>
      <p:bldP spid="16" grpId="0"/>
      <p:bldP spid="19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data: 3 parts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1700808"/>
            <a:ext cx="7729200" cy="4655543"/>
          </a:xfrm>
        </p:spPr>
        <p:txBody>
          <a:bodyPr>
            <a:normAutofit fontScale="70000" lnSpcReduction="20000"/>
          </a:bodyPr>
          <a:lstStyle/>
          <a:p>
            <a:pPr marL="0" indent="0"/>
            <a:r>
              <a:rPr lang="en-US" sz="2600" b="0" dirty="0">
                <a:solidFill>
                  <a:schemeClr val="bg1"/>
                </a:solidFill>
              </a:rPr>
              <a:t>Split data: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600" dirty="0"/>
              <a:t>Training set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600" dirty="0"/>
              <a:t>Validation set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600" dirty="0"/>
              <a:t>Test set</a:t>
            </a:r>
          </a:p>
          <a:p>
            <a:pPr marL="0" indent="0"/>
            <a:endParaRPr lang="en-US" sz="2600" b="0" dirty="0">
              <a:solidFill>
                <a:schemeClr val="bg1"/>
              </a:solidFill>
            </a:endParaRPr>
          </a:p>
          <a:p>
            <a:pPr marL="457200" lvl="1" indent="-457200"/>
            <a:r>
              <a:rPr lang="en-US" sz="2600" dirty="0"/>
              <a:t>What is the best model? Try various models/hyperparameter values:</a:t>
            </a:r>
          </a:p>
          <a:p>
            <a:pPr marL="971550" lvl="2" indent="-342900">
              <a:buClr>
                <a:schemeClr val="bg2"/>
              </a:buClr>
              <a:buFont typeface="Arial" pitchFamily="34" charset="0"/>
              <a:buChar char="•"/>
            </a:pPr>
            <a:r>
              <a:rPr lang="en-US" sz="2600" dirty="0"/>
              <a:t>training: </a:t>
            </a:r>
            <a:r>
              <a:rPr lang="en-US" sz="2600" b="1" dirty="0"/>
              <a:t>training set</a:t>
            </a:r>
          </a:p>
          <a:p>
            <a:pPr marL="971550" lvl="2" indent="-342900">
              <a:buClr>
                <a:schemeClr val="bg2"/>
              </a:buClr>
              <a:buFont typeface="Arial" pitchFamily="34" charset="0"/>
              <a:buChar char="•"/>
            </a:pPr>
            <a:r>
              <a:rPr lang="en-US" sz="2600" dirty="0"/>
              <a:t>evaluation: </a:t>
            </a:r>
            <a:r>
              <a:rPr lang="en-US" sz="2600" b="1" dirty="0"/>
              <a:t>validation set</a:t>
            </a:r>
          </a:p>
          <a:p>
            <a:pPr lvl="2" indent="0">
              <a:buNone/>
            </a:pPr>
            <a:endParaRPr lang="en-US" sz="2600" dirty="0"/>
          </a:p>
          <a:p>
            <a:pPr lvl="2" indent="0">
              <a:buNone/>
            </a:pPr>
            <a:endParaRPr lang="en-US" sz="2600" dirty="0"/>
          </a:p>
          <a:p>
            <a:pPr lvl="2" indent="0">
              <a:buNone/>
            </a:pPr>
            <a:endParaRPr lang="en-US" sz="2600" dirty="0"/>
          </a:p>
          <a:p>
            <a:pPr marL="457200" lvl="1" indent="-457200"/>
            <a:r>
              <a:rPr lang="en-US" sz="2600" dirty="0"/>
              <a:t>How good is the best model?</a:t>
            </a:r>
          </a:p>
          <a:p>
            <a:pPr marL="971550" lvl="2" indent="-342900">
              <a:buClr>
                <a:schemeClr val="bg2"/>
              </a:buClr>
              <a:buFont typeface="Arial" pitchFamily="34" charset="0"/>
              <a:buChar char="•"/>
            </a:pPr>
            <a:r>
              <a:rPr lang="en-US" sz="2600" dirty="0"/>
              <a:t>training: </a:t>
            </a:r>
            <a:r>
              <a:rPr lang="en-US" sz="2600" b="1" dirty="0"/>
              <a:t>complete</a:t>
            </a:r>
            <a:r>
              <a:rPr lang="en-US" sz="2600" dirty="0"/>
              <a:t> </a:t>
            </a:r>
            <a:r>
              <a:rPr lang="en-US" sz="2600" b="1" dirty="0"/>
              <a:t>training set (=training + validation)</a:t>
            </a:r>
          </a:p>
          <a:p>
            <a:pPr marL="971550" lvl="2" indent="-342900">
              <a:buClr>
                <a:schemeClr val="bg2"/>
              </a:buClr>
              <a:buFont typeface="Arial" pitchFamily="34" charset="0"/>
              <a:buChar char="•"/>
            </a:pPr>
            <a:r>
              <a:rPr lang="en-US" sz="2600" dirty="0"/>
              <a:t>evaluation: </a:t>
            </a:r>
            <a:r>
              <a:rPr lang="en-US" sz="2600" b="1" dirty="0"/>
              <a:t>test set</a:t>
            </a:r>
          </a:p>
          <a:p>
            <a:pPr marL="0" indent="0"/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E3027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4E93-84D5-C1D0-1BCF-979D5F91DFB1}"/>
              </a:ext>
            </a:extLst>
          </p:cNvPr>
          <p:cNvSpPr/>
          <p:nvPr/>
        </p:nvSpPr>
        <p:spPr>
          <a:xfrm>
            <a:off x="1199035" y="6021288"/>
            <a:ext cx="6189486" cy="5760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b="1" dirty="0"/>
              <a:t>training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B80811-FF88-0886-63A0-AC8266097A49}"/>
              </a:ext>
            </a:extLst>
          </p:cNvPr>
          <p:cNvSpPr/>
          <p:nvPr/>
        </p:nvSpPr>
        <p:spPr>
          <a:xfrm>
            <a:off x="7380571" y="6021288"/>
            <a:ext cx="1223877" cy="57606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b="1" dirty="0"/>
              <a:t>test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67490D-4C51-86EB-962B-0BB5A284C017}"/>
              </a:ext>
            </a:extLst>
          </p:cNvPr>
          <p:cNvSpPr/>
          <p:nvPr/>
        </p:nvSpPr>
        <p:spPr>
          <a:xfrm>
            <a:off x="1206985" y="4293096"/>
            <a:ext cx="4808977" cy="5760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b="1" dirty="0"/>
              <a:t>training 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0BF696-22F7-74C5-BC07-AB5A6D0C7C40}"/>
              </a:ext>
            </a:extLst>
          </p:cNvPr>
          <p:cNvSpPr/>
          <p:nvPr/>
        </p:nvSpPr>
        <p:spPr>
          <a:xfrm>
            <a:off x="6018166" y="4293096"/>
            <a:ext cx="1368152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validation 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933F26-6420-CE4E-3591-1D5C26A97147}"/>
              </a:ext>
            </a:extLst>
          </p:cNvPr>
          <p:cNvSpPr/>
          <p:nvPr/>
        </p:nvSpPr>
        <p:spPr>
          <a:xfrm>
            <a:off x="7388521" y="4293096"/>
            <a:ext cx="1223877" cy="57606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b="1" dirty="0"/>
              <a:t>test 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3228E-101D-D009-9B8D-2DAFC03878EF}"/>
              </a:ext>
            </a:extLst>
          </p:cNvPr>
          <p:cNvSpPr/>
          <p:nvPr/>
        </p:nvSpPr>
        <p:spPr>
          <a:xfrm>
            <a:off x="1144588" y="4221088"/>
            <a:ext cx="6379739" cy="771600"/>
          </a:xfrm>
          <a:prstGeom prst="rect">
            <a:avLst/>
          </a:prstGeom>
          <a:noFill/>
          <a:ln w="381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E7117E-2657-6487-86E1-8A2B90924445}"/>
              </a:ext>
            </a:extLst>
          </p:cNvPr>
          <p:cNvSpPr/>
          <p:nvPr/>
        </p:nvSpPr>
        <p:spPr>
          <a:xfrm>
            <a:off x="1115616" y="5897760"/>
            <a:ext cx="7560840" cy="771600"/>
          </a:xfrm>
          <a:prstGeom prst="rect">
            <a:avLst/>
          </a:prstGeom>
          <a:noFill/>
          <a:ln w="381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1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Inholland corporate">
  <a:themeElements>
    <a:clrScheme name="Inholland Corporate 1">
      <a:dk1>
        <a:sysClr val="windowText" lastClr="000000"/>
      </a:dk1>
      <a:lt1>
        <a:sysClr val="window" lastClr="FFFFFF"/>
      </a:lt1>
      <a:dk2>
        <a:srgbClr val="E3027F"/>
      </a:dk2>
      <a:lt2>
        <a:srgbClr val="67AE3E"/>
      </a:lt2>
      <a:accent1>
        <a:srgbClr val="0066B3"/>
      </a:accent1>
      <a:accent2>
        <a:srgbClr val="009F8E"/>
      </a:accent2>
      <a:accent3>
        <a:srgbClr val="B02A30"/>
      </a:accent3>
      <a:accent4>
        <a:srgbClr val="D3B21B"/>
      </a:accent4>
      <a:accent5>
        <a:srgbClr val="826B63"/>
      </a:accent5>
      <a:accent6>
        <a:srgbClr val="6F2C91"/>
      </a:accent6>
      <a:hlink>
        <a:srgbClr val="F78C1E"/>
      </a:hlink>
      <a:folHlink>
        <a:srgbClr val="FFFF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holland Corporate 1">
    <a:dk1>
      <a:sysClr val="windowText" lastClr="000000"/>
    </a:dk1>
    <a:lt1>
      <a:sysClr val="window" lastClr="FFFFFF"/>
    </a:lt1>
    <a:dk2>
      <a:srgbClr val="E3027F"/>
    </a:dk2>
    <a:lt2>
      <a:srgbClr val="67AE3E"/>
    </a:lt2>
    <a:accent1>
      <a:srgbClr val="0066B3"/>
    </a:accent1>
    <a:accent2>
      <a:srgbClr val="009F8E"/>
    </a:accent2>
    <a:accent3>
      <a:srgbClr val="B02A30"/>
    </a:accent3>
    <a:accent4>
      <a:srgbClr val="D3B21B"/>
    </a:accent4>
    <a:accent5>
      <a:srgbClr val="826B63"/>
    </a:accent5>
    <a:accent6>
      <a:srgbClr val="6F2C91"/>
    </a:accent6>
    <a:hlink>
      <a:srgbClr val="F78C1E"/>
    </a:hlink>
    <a:folHlink>
      <a:srgbClr val="FFFF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11888</TotalTime>
  <Words>1695</Words>
  <Application>Microsoft Office PowerPoint</Application>
  <PresentationFormat>On-screen Show (4:3)</PresentationFormat>
  <Paragraphs>596</Paragraphs>
  <Slides>34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ＭＳ Ｐゴシック</vt:lpstr>
      <vt:lpstr>Arial</vt:lpstr>
      <vt:lpstr>Arial (Body)</vt:lpstr>
      <vt:lpstr>Arial Narrow</vt:lpstr>
      <vt:lpstr>Calibri</vt:lpstr>
      <vt:lpstr>Courier New</vt:lpstr>
      <vt:lpstr>Lucida Grande</vt:lpstr>
      <vt:lpstr>Wingdings</vt:lpstr>
      <vt:lpstr>Inholland corporate</vt:lpstr>
      <vt:lpstr>Deep Learning</vt:lpstr>
      <vt:lpstr>Contents</vt:lpstr>
      <vt:lpstr>Contents</vt:lpstr>
      <vt:lpstr>Thinking about evaluation</vt:lpstr>
      <vt:lpstr>Contents</vt:lpstr>
      <vt:lpstr>Splitting data</vt:lpstr>
      <vt:lpstr>Splitting data holdout / percentage split</vt:lpstr>
      <vt:lpstr>Splitting data  k-fold cross-validation</vt:lpstr>
      <vt:lpstr>Splitting data: 3 parts</vt:lpstr>
      <vt:lpstr>Training set – validation set – test set </vt:lpstr>
      <vt:lpstr>Training and validation set:  k-fold cross-validation</vt:lpstr>
      <vt:lpstr>Training and test set: k-fold cross-validation</vt:lpstr>
      <vt:lpstr>Contents</vt:lpstr>
      <vt:lpstr>Finding the best model</vt:lpstr>
      <vt:lpstr>Examples of hyperparameters?</vt:lpstr>
      <vt:lpstr>Hyperparameter tuning</vt:lpstr>
      <vt:lpstr>Tuning one hyperparameter</vt:lpstr>
      <vt:lpstr>Tuning two hyperparameters</vt:lpstr>
      <vt:lpstr>Combinations of values 1: grid search</vt:lpstr>
      <vt:lpstr>Combinations of values 2: random search</vt:lpstr>
      <vt:lpstr>Combinations of values 3: Hyperband</vt:lpstr>
      <vt:lpstr>Combinations of values 4: Bayesian optimization</vt:lpstr>
      <vt:lpstr>Splitting data</vt:lpstr>
      <vt:lpstr>Contents</vt:lpstr>
      <vt:lpstr>KerasTuner</vt:lpstr>
      <vt:lpstr>KerasTuner: 1. Specify search space </vt:lpstr>
      <vt:lpstr>KerasTuner: 2. Build models </vt:lpstr>
      <vt:lpstr>KerasTuner: 3. Choose tuner </vt:lpstr>
      <vt:lpstr>KerasTuner: 4. Run tuner </vt:lpstr>
      <vt:lpstr>Contents</vt:lpstr>
      <vt:lpstr>Reporting on experiments</vt:lpstr>
      <vt:lpstr>Reporting on experiments</vt:lpstr>
      <vt:lpstr>Reporting on experiments</vt:lpstr>
      <vt:lpstr>And now…</vt:lpstr>
    </vt:vector>
  </TitlesOfParts>
  <Company>Hogeschool Inholland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 Reduction</dc:title>
  <dc:creator>Vera Hollink</dc:creator>
  <cp:lastModifiedBy>Hollink, Vera</cp:lastModifiedBy>
  <cp:revision>392</cp:revision>
  <dcterms:created xsi:type="dcterms:W3CDTF">2012-06-27T13:32:54Z</dcterms:created>
  <dcterms:modified xsi:type="dcterms:W3CDTF">2025-04-14T09:26:21Z</dcterms:modified>
</cp:coreProperties>
</file>