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"/>
  </p:notesMasterIdLst>
  <p:sldIdLst>
    <p:sldId id="280" r:id="rId2"/>
    <p:sldId id="283" r:id="rId3"/>
  </p:sldIdLst>
  <p:sldSz cx="9144000" cy="6858000" type="screen4x3"/>
  <p:notesSz cx="6834188" cy="9979025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556" autoAdjust="0"/>
  </p:normalViewPr>
  <p:slideViewPr>
    <p:cSldViewPr>
      <p:cViewPr varScale="1">
        <p:scale>
          <a:sx n="68" d="100"/>
          <a:sy n="68" d="100"/>
        </p:scale>
        <p:origin x="142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806" tIns="45903" rIns="91806" bIns="45903" numCol="1" anchor="t" anchorCtr="0" compatLnSpc="1">
            <a:prstTxWarp prst="textNoShape">
              <a:avLst/>
            </a:prstTxWarp>
          </a:bodyPr>
          <a:lstStyle>
            <a:lvl1pPr defTabSz="917575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s-MX" alt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806" tIns="45903" rIns="91806" bIns="45903" numCol="1" anchor="t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B5D27D7-66A9-4E78-B2C8-AEE74B58FD81}" type="datetimeFigureOut">
              <a:rPr lang="es-ES" altLang="es-MX"/>
              <a:pPr>
                <a:defRPr/>
              </a:pPr>
              <a:t>04/09/2019</a:t>
            </a:fld>
            <a:endParaRPr lang="es-ES" alt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49300"/>
            <a:ext cx="4986337" cy="3740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 bwMode="auto">
          <a:xfrm>
            <a:off x="684213" y="4740275"/>
            <a:ext cx="5465762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806" tIns="45903" rIns="91806" bIns="459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806" tIns="45903" rIns="91806" bIns="45903" numCol="1" anchor="b" anchorCtr="0" compatLnSpc="1">
            <a:prstTxWarp prst="textNoShape">
              <a:avLst/>
            </a:prstTxWarp>
          </a:bodyPr>
          <a:lstStyle>
            <a:lvl1pPr defTabSz="917575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s-MX" alt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 bwMode="auto">
          <a:xfrm>
            <a:off x="3870325" y="9478963"/>
            <a:ext cx="29622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806" tIns="45903" rIns="91806" bIns="45903" numCol="1" anchor="b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21F6F50-4FB3-484E-8312-84CA6E3E6070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s-ES" altLang="es-MX" smtClean="0"/>
              <a:t>http://www.eduteka.org/Web20Intro.php</a:t>
            </a:r>
          </a:p>
        </p:txBody>
      </p:sp>
      <p:sp>
        <p:nvSpPr>
          <p:cNvPr id="102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6125" indent="-287338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7763" indent="-230188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6550" indent="-230188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65338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22538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9738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36938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94138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D71E04-35F0-42AE-A438-B33E91A5C56D}" type="slidenum">
              <a:rPr lang="es-ES" altLang="es-MX"/>
              <a:pPr>
                <a:spcBef>
                  <a:spcPct val="0"/>
                </a:spcBef>
              </a:pPr>
              <a:t>1</a:t>
            </a:fld>
            <a:endParaRPr lang="es-ES" alt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MX" altLang="es-MX" smtClean="0"/>
          </a:p>
        </p:txBody>
      </p:sp>
      <p:sp>
        <p:nvSpPr>
          <p:cNvPr id="122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6125" indent="-287338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7763" indent="-230188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6550" indent="-230188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65338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22538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9738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36938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94138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8A3090-DBF2-44C6-B13B-71D88F56674B}" type="slidenum">
              <a:rPr lang="es-ES" altLang="es-MX"/>
              <a:pPr>
                <a:spcBef>
                  <a:spcPct val="0"/>
                </a:spcBef>
              </a:pPr>
              <a:t>2</a:t>
            </a:fld>
            <a:endParaRPr lang="es-ES" alt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4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16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17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18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19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20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23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24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4" name="25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5" name="26 Conector recto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6" name="2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2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29 Elipse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30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0" name="31 Elipse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32 Elipse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22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D2951-5DA0-457B-8A69-44CF61C133B3}" type="datetimeFigureOut">
              <a:rPr lang="es-ES"/>
              <a:pPr>
                <a:defRPr/>
              </a:pPr>
              <a:t>04/09/2019</a:t>
            </a:fld>
            <a:endParaRPr lang="es-ES"/>
          </a:p>
        </p:txBody>
      </p:sp>
      <p:sp>
        <p:nvSpPr>
          <p:cNvPr id="23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4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936FC7-58B3-4B36-B857-F33F6D79BC5F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379247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5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" name="11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6 Marcador de fecha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C732AD-7907-4E6A-873F-5C2E2C6B736C}" type="datetimeFigureOut">
              <a:rPr lang="es-ES"/>
              <a:pPr>
                <a:defRPr/>
              </a:pPr>
              <a:t>04/09/2019</a:t>
            </a:fld>
            <a:endParaRPr lang="es-ES"/>
          </a:p>
        </p:txBody>
      </p:sp>
      <p:sp>
        <p:nvSpPr>
          <p:cNvPr id="12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E75A12-E4E2-4C91-AD61-6735054F86FD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13" name="9 Marcador de pie de página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34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4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16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17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18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19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20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23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24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25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27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5" name="28 Elipse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29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30 Elipse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31 Elipse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32 Conector recto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9A8CD-D1B2-4864-8690-0D1BD1679671}" type="datetimeFigureOut">
              <a:rPr lang="es-ES"/>
              <a:pPr>
                <a:defRPr/>
              </a:pPr>
              <a:t>04/09/2019</a:t>
            </a:fld>
            <a:endParaRPr lang="es-ES"/>
          </a:p>
        </p:txBody>
      </p:sp>
      <p:sp>
        <p:nvSpPr>
          <p:cNvPr id="21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330075-5C4F-40C1-B418-8DF0680FA0D4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417971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4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" name="11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5 Marcador de fecha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58954C2-B01D-44DD-AD9C-B4C8B329291A}" type="datetimeFigureOut">
              <a:rPr lang="es-ES"/>
              <a:pPr>
                <a:defRPr/>
              </a:pPr>
              <a:t>04/09/2019</a:t>
            </a:fld>
            <a:endParaRPr lang="es-ES"/>
          </a:p>
        </p:txBody>
      </p:sp>
      <p:sp>
        <p:nvSpPr>
          <p:cNvPr id="10" name="6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22D5DEC-3721-484C-A978-1524CEA44206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11" name="7 Marcador de pie de página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5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4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6" name="16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7" name="17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" name="1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" name="1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2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" name="23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2" name="20 Marcador de fecha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3431C55-9C95-495C-A889-0851D67C4865}" type="datetimeFigureOut">
              <a:rPr lang="es-ES"/>
              <a:pPr>
                <a:defRPr/>
              </a:pPr>
              <a:t>04/09/2019</a:t>
            </a:fld>
            <a:endParaRPr lang="es-ES"/>
          </a:p>
        </p:txBody>
      </p:sp>
      <p:sp>
        <p:nvSpPr>
          <p:cNvPr id="13" name="21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4B4945-8719-48E4-B838-CC178393B14B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14" name="22 Marcador de pie de página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213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4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16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17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" name="18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19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" name="20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1" name="23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16 Marcador de fecha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43D96D9-B9C9-416F-902B-C4A79D776A85}" type="datetimeFigureOut">
              <a:rPr lang="es-ES"/>
              <a:pPr>
                <a:defRPr/>
              </a:pPr>
              <a:t>04/09/2019</a:t>
            </a:fld>
            <a:endParaRPr lang="es-ES"/>
          </a:p>
        </p:txBody>
      </p:sp>
      <p:sp>
        <p:nvSpPr>
          <p:cNvPr id="13" name="17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8B8BE8-CD75-4380-A842-507D7B05CF80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14" name="20 Marcador de pie de página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291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27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  <a:endParaRPr lang="en-US" altLang="es-MX" smtClean="0"/>
          </a:p>
        </p:txBody>
      </p:sp>
      <p:sp>
        <p:nvSpPr>
          <p:cNvPr id="15" name="4 Marcador de fecha"/>
          <p:cNvSpPr>
            <a:spLocks noGrp="1"/>
          </p:cNvSpPr>
          <p:nvPr>
            <p:ph type="dt" sz="half" idx="2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</p:spPr>
        <p:txBody>
          <a:bodyPr vert="horz" anchor="ctr" anchorCtr="0"/>
          <a:lstStyle>
            <a:lvl1pPr algn="r" eaLnBrk="1" hangingPunct="1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7" name="5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</p:spPr>
        <p:txBody>
          <a:bodyPr vert="horz" anchor="ctr" anchorCtr="0"/>
          <a:lstStyle>
            <a:lvl1pPr eaLnBrk="1" hangingPunct="1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8" name="6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786C212-B04A-406D-AE72-DC6529C46A3B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</p:sldLayoutIdLst>
  <p:transition advClick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pechcutz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avidPC85/TecnologiasAgiles" TargetMode="External"/><Relationship Id="rId4" Type="http://schemas.openxmlformats.org/officeDocument/2006/relationships/hyperlink" Target="http://www.linkedin.com/in/dpechcut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Título"/>
          <p:cNvSpPr>
            <a:spLocks noGrp="1"/>
          </p:cNvSpPr>
          <p:nvPr>
            <p:ph type="ctrTitle"/>
          </p:nvPr>
        </p:nvSpPr>
        <p:spPr bwMode="auto">
          <a:xfrm>
            <a:off x="2124075" y="2133600"/>
            <a:ext cx="6678613" cy="20161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MX" altLang="es-MX" sz="2800" cap="none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Capacitación para la Implementación de</a:t>
            </a:r>
            <a:br>
              <a:rPr lang="es-MX" altLang="es-MX" sz="2800" cap="none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altLang="es-MX" sz="2800" cap="none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Nuevas Tecnologías para Desarrollo Ágil</a:t>
            </a:r>
            <a:endParaRPr lang="es-ES" altLang="es-MX" sz="2800" cap="none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19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5724525" y="6237288"/>
            <a:ext cx="2808288" cy="38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MX" altLang="es-MX" smtClean="0">
                <a:solidFill>
                  <a:schemeClr val="tx2"/>
                </a:solidFill>
              </a:rPr>
              <a:t>Mérida, Yucatán. Septiembre de 2019</a:t>
            </a:r>
            <a:endParaRPr lang="es-ES" altLang="es-MX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" altLang="es-MX" sz="3200" cap="none" smtClean="0">
                <a:solidFill>
                  <a:schemeClr val="tx1"/>
                </a:solidFill>
                <a:latin typeface="Verdana" panose="020B0604030504040204" pitchFamily="34" charset="0"/>
              </a:rPr>
              <a:t>Instructor</a:t>
            </a:r>
          </a:p>
        </p:txBody>
      </p:sp>
      <p:sp>
        <p:nvSpPr>
          <p:cNvPr id="11267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MX" smtClean="0">
              <a:latin typeface="Arial" panose="020B0604020202020204" pitchFamily="34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MX" sz="2200" smtClean="0">
                <a:latin typeface="Arial" panose="020B0604020202020204" pitchFamily="34" charset="0"/>
              </a:rPr>
              <a:t>L.C.C David Antonio Pech Cutz.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MX" sz="2200" smtClean="0">
              <a:latin typeface="Arial" panose="020B0604020202020204" pitchFamily="34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MX" sz="2200" smtClean="0">
                <a:latin typeface="Arial" panose="020B0604020202020204" pitchFamily="34" charset="0"/>
              </a:rPr>
              <a:t>Email: </a:t>
            </a:r>
            <a:r>
              <a:rPr lang="es-ES" altLang="es-MX" sz="2200" smtClean="0">
                <a:latin typeface="Arial" panose="020B0604020202020204" pitchFamily="34" charset="0"/>
                <a:hlinkClick r:id="rId3"/>
              </a:rPr>
              <a:t>dpechcutz@gmail.com</a:t>
            </a:r>
            <a:endParaRPr lang="es-ES" altLang="es-MX" sz="2200" smtClean="0">
              <a:latin typeface="Arial" panose="020B0604020202020204" pitchFamily="34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MX" sz="2200" smtClean="0">
              <a:latin typeface="Arial" panose="020B0604020202020204" pitchFamily="34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MX" sz="2200" smtClean="0">
                <a:latin typeface="Arial" panose="020B0604020202020204" pitchFamily="34" charset="0"/>
              </a:rPr>
              <a:t>Linkedin :</a:t>
            </a:r>
            <a:r>
              <a:rPr lang="es-MX" altLang="es-MX" sz="2200" smtClean="0"/>
              <a:t> </a:t>
            </a:r>
            <a:r>
              <a:rPr lang="es-MX" altLang="es-MX" sz="2200" smtClean="0">
                <a:hlinkClick r:id="rId4"/>
              </a:rPr>
              <a:t>www.linkedin.com/in/dpechcutz</a:t>
            </a:r>
            <a:endParaRPr lang="es-MX" altLang="es-MX" sz="2200" smtClean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MX" sz="2200" smtClean="0">
              <a:latin typeface="Arial" panose="020B0604020202020204" pitchFamily="34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MX" sz="2200" smtClean="0">
                <a:latin typeface="Arial" panose="020B0604020202020204" pitchFamily="34" charset="0"/>
              </a:rPr>
              <a:t>Material: </a:t>
            </a:r>
            <a:r>
              <a:rPr lang="es-ES" altLang="es-MX" sz="2200" smtClean="0">
                <a:latin typeface="Arial" panose="020B0604020202020204" pitchFamily="34" charset="0"/>
                <a:hlinkClick r:id="rId5"/>
              </a:rPr>
              <a:t>https://github.com/DavidPC85/TecnologiasAgiles</a:t>
            </a:r>
            <a:endParaRPr lang="es-ES" altLang="es-MX" sz="2200" smtClean="0">
              <a:latin typeface="Arial" panose="020B0604020202020204" pitchFamily="34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MX" sz="2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8_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1336</TotalTime>
  <Words>35</Words>
  <Application>Microsoft Office PowerPoint</Application>
  <PresentationFormat>Presentación en pantalla (4:3)</PresentationFormat>
  <Paragraphs>14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Century Schoolbook</vt:lpstr>
      <vt:lpstr>Verdana</vt:lpstr>
      <vt:lpstr>Wingdings</vt:lpstr>
      <vt:lpstr>Wingdings 2</vt:lpstr>
      <vt:lpstr>Calibri</vt:lpstr>
      <vt:lpstr>8_Mirador</vt:lpstr>
      <vt:lpstr>Capacitación para la Implementación de Nuevas Tecnologías para Desarrollo Ágil</vt:lpstr>
      <vt:lpstr>Instructor</vt:lpstr>
    </vt:vector>
  </TitlesOfParts>
  <Company>UVEG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Marisa</dc:creator>
  <cp:lastModifiedBy>Usuario de Windows</cp:lastModifiedBy>
  <cp:revision>76</cp:revision>
  <dcterms:created xsi:type="dcterms:W3CDTF">2009-04-07T09:59:59Z</dcterms:created>
  <dcterms:modified xsi:type="dcterms:W3CDTF">2019-09-05T02:38:30Z</dcterms:modified>
</cp:coreProperties>
</file>