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2" r:id="rId6"/>
    <p:sldId id="257" r:id="rId7"/>
    <p:sldId id="263" r:id="rId8"/>
    <p:sldId id="259" r:id="rId9"/>
    <p:sldId id="258" r:id="rId10"/>
    <p:sldId id="264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47" d="100"/>
          <a:sy n="47" d="100"/>
        </p:scale>
        <p:origin x="-1416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Awesome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IoT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Awesome Inc.?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Brandon Adams – Java / C++ Developer</a:t>
            </a:r>
          </a:p>
          <a:p>
            <a:r>
              <a:rPr lang="en-US" dirty="0" smtClean="0"/>
              <a:t>Chris Costa</a:t>
            </a:r>
            <a:r>
              <a:rPr lang="en-US" smtClean="0"/>
              <a:t>– </a:t>
            </a:r>
            <a:r>
              <a:rPr lang="en-US" smtClean="0"/>
              <a:t>C</a:t>
            </a:r>
            <a:r>
              <a:rPr lang="en-US"/>
              <a:t>#</a:t>
            </a:r>
            <a:r>
              <a:rPr lang="en-US" smtClean="0"/>
              <a:t> </a:t>
            </a:r>
            <a:r>
              <a:rPr lang="en-US" dirty="0" smtClean="0"/>
              <a:t>/ Java Developer</a:t>
            </a:r>
          </a:p>
          <a:p>
            <a:r>
              <a:rPr lang="en-US" dirty="0" smtClean="0"/>
              <a:t>Yunkai Deng– Java / C# Developer</a:t>
            </a:r>
          </a:p>
          <a:p>
            <a:r>
              <a:rPr lang="en-US" dirty="0" smtClean="0"/>
              <a:t>David Palmieri– Java / C# Developer</a:t>
            </a:r>
          </a:p>
          <a:p>
            <a:r>
              <a:rPr lang="en-US" dirty="0" smtClean="0"/>
              <a:t>Nate Poli– C# / Java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IoT (Internet of Things)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15807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 Internet of Things (IoT) is the network of physical objects, devices, vehicles, buildings and other items which </a:t>
            </a:r>
            <a:r>
              <a:rPr lang="en-US" dirty="0" smtClean="0"/>
              <a:t>are embedded with</a:t>
            </a:r>
            <a:r>
              <a:rPr lang="en-US" dirty="0"/>
              <a:t> electronics, </a:t>
            </a:r>
            <a:r>
              <a:rPr lang="en-US" dirty="0" smtClean="0"/>
              <a:t>software</a:t>
            </a:r>
            <a:r>
              <a:rPr lang="en-US" dirty="0"/>
              <a:t>, </a:t>
            </a:r>
            <a:r>
              <a:rPr lang="en-US" dirty="0" smtClean="0"/>
              <a:t>sensors and network </a:t>
            </a:r>
            <a:r>
              <a:rPr lang="en-US" dirty="0"/>
              <a:t>connectivity, which enables these objects to collect and exchange data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Internet of Things allows objects to be sensed and controlled remotely across existing network </a:t>
            </a:r>
            <a:r>
              <a:rPr lang="en-US" dirty="0" smtClean="0"/>
              <a:t>infrastructure.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79" y="2482558"/>
            <a:ext cx="4568543" cy="30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26" name="Picture 2" descr="https://g.foolcdn.com/editorial/images/108592/image1_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94" y="2188519"/>
            <a:ext cx="6640888" cy="43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222" y="2430162"/>
            <a:ext cx="2693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Motion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Environmental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HVAC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Lighting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and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Thermostat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Energy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503" y="2388973"/>
            <a:ext cx="5148648" cy="3311611"/>
          </a:xfrm>
        </p:spPr>
        <p:txBody>
          <a:bodyPr>
            <a:normAutofit/>
          </a:bodyPr>
          <a:lstStyle/>
          <a:p>
            <a:r>
              <a:rPr lang="en-US" dirty="0"/>
              <a:t>Arduino is an open-source computer hardware and software company, project and user community that designs and manufactures microcontroller-based kits for building digital devices and interactive objects that can sense and control objects in the physical </a:t>
            </a:r>
            <a:r>
              <a:rPr lang="en-US" dirty="0" smtClean="0"/>
              <a:t>world.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rduino Uno - 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88" y="2318019"/>
            <a:ext cx="3506130" cy="3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3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6" y="2575771"/>
            <a:ext cx="5093459" cy="3437851"/>
          </a:xfrm>
        </p:spPr>
        <p:txBody>
          <a:bodyPr>
            <a:normAutofit/>
          </a:bodyPr>
          <a:lstStyle/>
          <a:p>
            <a:r>
              <a:rPr lang="en-US" dirty="0"/>
              <a:t>The Raspberry Pi is a credit card sized single board computer developed by the Raspberry Pi Foundation with the intention of promoting the teaching of basic computer science in schools and developing countries. </a:t>
            </a:r>
          </a:p>
          <a:p>
            <a:endParaRPr lang="en-US" dirty="0"/>
          </a:p>
        </p:txBody>
      </p:sp>
      <p:pic>
        <p:nvPicPr>
          <p:cNvPr id="1030" name="Picture 6" descr="Raspberry Pi B+ 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90" y="2575771"/>
            <a:ext cx="4614718" cy="309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6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LiveSmart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439" y="2336873"/>
            <a:ext cx="6018744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W</a:t>
            </a:r>
            <a:r>
              <a:rPr lang="en-US" dirty="0" smtClean="0"/>
              <a:t>e’re </a:t>
            </a:r>
            <a:r>
              <a:rPr lang="en-US" dirty="0"/>
              <a:t>thrilled to announce the development of a smart home system that can not only bring in new technology at a fraction of our competitor’s price, but can also work with the technology that already exists in the household</a:t>
            </a:r>
            <a:r>
              <a:rPr lang="en-US" dirty="0" smtClean="0"/>
              <a:t>! From </a:t>
            </a:r>
            <a:r>
              <a:rPr lang="en-US" dirty="0"/>
              <a:t>lighting that knows when to turn on, to setting a schedule for the children’s television, all operations are controlled by LiveSmart, our very own application software that gives the most flexibility where you need it… in the home!</a:t>
            </a:r>
          </a:p>
        </p:txBody>
      </p:sp>
      <p:pic>
        <p:nvPicPr>
          <p:cNvPr id="2050" name="Picture 2" descr="http://www.eaglelight.com/media/img/ledinsider/W1113-H1859-Bffffff/bulba/a19_e27_8w6_55_watt_55w_led_light_bul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" y="2188180"/>
            <a:ext cx="2625708" cy="43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8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6" y="2511970"/>
            <a:ext cx="3492845" cy="3599316"/>
          </a:xfrm>
        </p:spPr>
        <p:txBody>
          <a:bodyPr/>
          <a:lstStyle/>
          <a:p>
            <a:r>
              <a:rPr lang="en-US" dirty="0" smtClean="0"/>
              <a:t>Fire OS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iOS</a:t>
            </a:r>
          </a:p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3074" name="Picture 2" descr="http://www.utahpeoplespost.com/wp-content/uploads/2015/09/amazon-tab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86" y="2380337"/>
            <a:ext cx="6000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3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32930" cy="3599316"/>
          </a:xfrm>
        </p:spPr>
        <p:txBody>
          <a:bodyPr/>
          <a:lstStyle/>
          <a:p>
            <a:r>
              <a:rPr lang="en-US" dirty="0"/>
              <a:t>http://livesmartproject.weebly.com/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66" y="2893356"/>
            <a:ext cx="6427282" cy="36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265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C07D9B209024BBFC3A8B2CCEAC35E" ma:contentTypeVersion="1" ma:contentTypeDescription="Create a new document." ma:contentTypeScope="" ma:versionID="88e2ea6b029dba930b2fadc8f21139c9">
  <xsd:schema xmlns:xsd="http://www.w3.org/2001/XMLSchema" xmlns:xs="http://www.w3.org/2001/XMLSchema" xmlns:p="http://schemas.microsoft.com/office/2006/metadata/properties" xmlns:ns2="9574e505-e8c5-44b5-9633-3703c79deedc" targetNamespace="http://schemas.microsoft.com/office/2006/metadata/properties" ma:root="true" ma:fieldsID="8eae5eec9a5152ce7c523d70a66bc8b6" ns2:_="">
    <xsd:import namespace="9574e505-e8c5-44b5-9633-3703c79deed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4e505-e8c5-44b5-9633-3703c79dee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6DB3A5-5450-4895-B14E-465A1B1034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48BE67-1C92-43A3-B8E2-442E0B65E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4e505-e8c5-44b5-9633-3703c79de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23E37A-5627-4203-8026-B542C43C65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152</TotalTime>
  <Words>183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Berlin</vt:lpstr>
      <vt:lpstr>Awesome Inc.</vt:lpstr>
      <vt:lpstr>Who is Awesome Inc.?</vt:lpstr>
      <vt:lpstr>What is IoT (Internet of Things)</vt:lpstr>
      <vt:lpstr>Examples</vt:lpstr>
      <vt:lpstr>Arduino</vt:lpstr>
      <vt:lpstr>Raspberry Pi</vt:lpstr>
      <vt:lpstr>LiveSmart Project</vt:lpstr>
      <vt:lpstr>App Interface</vt:lpstr>
      <vt:lpstr>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Inc.</dc:title>
  <dc:creator>Brandon Adams</dc:creator>
  <cp:lastModifiedBy>Chris Costa</cp:lastModifiedBy>
  <cp:revision>8</cp:revision>
  <dcterms:created xsi:type="dcterms:W3CDTF">2016-01-25T20:59:04Z</dcterms:created>
  <dcterms:modified xsi:type="dcterms:W3CDTF">2016-01-26T23:26:45Z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0x01010054FC07D9B209024BBFC3A8B2CCEAC35E</vt:lpwstr>
  </property>
</Properties>
</file>