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1" autoAdjust="0"/>
  </p:normalViewPr>
  <p:slideViewPr>
    <p:cSldViewPr snapToGrid="0" snapToObjects="1">
      <p:cViewPr varScale="1">
        <p:scale>
          <a:sx n="100" d="100"/>
          <a:sy n="100" d="100"/>
        </p:scale>
        <p:origin x="12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‘</a:t>
            </a:r>
            <a:r>
              <a:rPr/>
              <a:t>—</a:t>
            </a:r>
            <a:r>
              <a:rPr/>
              <a:t>’</a:t>
            </a:r>
            <a:r>
              <a:rPr/>
              <a:t> </a:t>
            </a:r>
            <a:r>
              <a:rPr/>
              <a:t>line</a:t>
            </a:r>
            <a:br/>
            <a:r>
              <a:rPr/>
              <a:t>each</a:t>
            </a:r>
            <a:r>
              <a:rPr/>
              <a:t> </a:t>
            </a:r>
            <a:r>
              <a:rPr/>
              <a:t>‘</a:t>
            </a:r>
            <a:r>
              <a:rPr/>
              <a:t>—</a:t>
            </a:r>
            <a:r>
              <a:rPr/>
              <a:t>’</a:t>
            </a:r>
            <a:r>
              <a:rPr/>
              <a:t> </a:t>
            </a:r>
            <a:r>
              <a:rPr/>
              <a:t>separating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 i="1"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 i="1"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—</a:t>
            </a:r>
            <a:r>
              <a:rPr/>
              <a:t>’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i="1"/>
              <a:t>optionally</a:t>
            </a:r>
            <a:r>
              <a:rPr/>
              <a:t> </a:t>
            </a:r>
            <a:r>
              <a:rPr/>
              <a:t>bottom-left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(e.g. copyright)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</a:t>
            </a:r>
            <a:br/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#</a:t>
            </a:r>
            <a:r>
              <a:rPr/>
              <a:t>’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‘</a:t>
            </a:r>
            <a:r>
              <a:rPr/>
              <a:t>title</a:t>
            </a:r>
            <a:r>
              <a:rPr/>
              <a:t>’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‘</a:t>
            </a:r>
            <a:r>
              <a:rPr/>
              <a:t>.md</a:t>
            </a:r>
            <a:r>
              <a:rPr/>
              <a:t>’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br/>
            <a:r>
              <a:rPr/>
              <a:t>“</a:t>
            </a:r>
            <a:r>
              <a:rPr/>
              <a:t>pandoc</a:t>
            </a:r>
            <a:r>
              <a:rPr/>
              <a:t> </a:t>
            </a:r>
            <a:r>
              <a:rPr/>
              <a:t>–to</a:t>
            </a:r>
            <a:r>
              <a:rPr/>
              <a:t> </a:t>
            </a:r>
            <a:r>
              <a:rPr/>
              <a:t>pptx</a:t>
            </a:r>
            <a:r>
              <a:rPr/>
              <a:t> </a:t>
            </a:r>
            <a:r>
              <a:rPr/>
              <a:t>–from</a:t>
            </a:r>
            <a:r>
              <a:rPr/>
              <a:t> </a:t>
            </a:r>
            <a:r>
              <a:rPr/>
              <a:t>markdown+hard_line_breaks</a:t>
            </a:r>
            <a:r>
              <a:rPr/>
              <a:t> </a:t>
            </a:r>
            <a:r>
              <a:rPr/>
              <a:t>–reference-doc</a:t>
            </a:r>
            <a:r>
              <a:rPr/>
              <a:t> </a:t>
            </a:r>
            <a:r>
              <a:rPr/>
              <a:t>pandoc_pptx_reference_worship.potx</a:t>
            </a:r>
            <a:r>
              <a:rPr/>
              <a:t> </a:t>
            </a:r>
            <a:r>
              <a:rPr/>
              <a:t>–output</a:t>
            </a:r>
            <a:r>
              <a:rPr/>
              <a:t> </a:t>
            </a:r>
            <a:r>
              <a:rPr/>
              <a:t>output.pptx</a:t>
            </a:r>
            <a:r>
              <a:rPr/>
              <a:t> </a:t>
            </a:r>
            <a:r>
              <a:rPr/>
              <a:t>lyrics.md</a:t>
            </a:r>
            <a:r>
              <a:rPr/>
              <a:t>”</a:t>
            </a:r>
            <a:br/>
            <a:r>
              <a:rPr/>
              <a:t>‘</a:t>
            </a:r>
            <a:r>
              <a:rPr/>
              <a:t>hard_line_breaks</a:t>
            </a:r>
            <a:r>
              <a:rPr/>
              <a:t>’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‘</a:t>
            </a:r>
            <a:r>
              <a:rPr/>
              <a:t>line</a:t>
            </a:r>
            <a:r>
              <a:rPr/>
              <a:t> </a:t>
            </a:r>
            <a:r>
              <a:rPr/>
              <a:t>break</a:t>
            </a:r>
            <a:r>
              <a:rPr/>
              <a:t>’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0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0250"/>
            <a:ext cx="8229600" cy="863600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"/>
            <a:ext cx="8229600" cy="2911475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0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0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 sz="2400" b="0"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 sz="2000" b="0"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 sz="1800" b="0"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 sz="1800" b="0">
                <a:ln>
                  <a:noFill/>
                </a:ln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ln>
            <a:solidFill>
              <a:schemeClr val="tx1"/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b="1" kern="1200">
          <a:ln>
            <a:solidFill>
              <a:schemeClr val="tx1"/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457200" rtl="0" eaLnBrk="1" latinLnBrk="0" hangingPunct="1">
        <a:spcBef>
          <a:spcPct val="20000"/>
        </a:spcBef>
        <a:buFont typeface="Arial"/>
        <a:buNone/>
        <a:defRPr sz="2800" b="1" kern="1200">
          <a:ln>
            <a:solidFill>
              <a:schemeClr val="tx1"/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ctr" defTabSz="457200" rtl="0" eaLnBrk="1" latinLnBrk="0" hangingPunct="1">
        <a:spcBef>
          <a:spcPct val="20000"/>
        </a:spcBef>
        <a:buFont typeface="Arial"/>
        <a:buNone/>
        <a:defRPr sz="2400" b="1" kern="1200">
          <a:ln>
            <a:solidFill>
              <a:schemeClr val="tx1"/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ctr" defTabSz="457200" rtl="0" eaLnBrk="1" latinLnBrk="0" hangingPunct="1">
        <a:spcBef>
          <a:spcPct val="20000"/>
        </a:spcBef>
        <a:buFont typeface="Arial"/>
        <a:buNone/>
        <a:defRPr sz="2000" b="1" kern="1200">
          <a:ln>
            <a:solidFill>
              <a:schemeClr val="tx1"/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ctr" defTabSz="457200" rtl="0" eaLnBrk="1" latinLnBrk="0" hangingPunct="1">
        <a:spcBef>
          <a:spcPct val="20000"/>
        </a:spcBef>
        <a:buFont typeface="Arial"/>
        <a:buNone/>
        <a:defRPr sz="2000" b="1" kern="1200">
          <a:ln>
            <a:solidFill>
              <a:schemeClr val="tx1"/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0250"/>
            <a:ext cx="8229600" cy="863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（C）</a:t>
            </a:r>
            <a:r>
              <a:rPr/>
              <a:t> </a:t>
            </a:r>
            <a:r>
              <a:rPr/>
              <a:t>Chris</a:t>
            </a:r>
            <a:r>
              <a:rPr/>
              <a:t> </a:t>
            </a:r>
            <a:r>
              <a:rPr/>
              <a:t>Tomlin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Ed</a:t>
            </a:r>
            <a:r>
              <a:rPr/>
              <a:t> </a:t>
            </a:r>
            <a:r>
              <a:rPr/>
              <a:t>Cash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George</a:t>
            </a:r>
            <a:r>
              <a:rPr/>
              <a:t> </a:t>
            </a:r>
            <a:r>
              <a:rPr/>
              <a:t>Frideric</a:t>
            </a:r>
            <a:r>
              <a:rPr/>
              <a:t> </a:t>
            </a:r>
            <a:r>
              <a:rPr/>
              <a:t>Handel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Isaac</a:t>
            </a:r>
            <a:r>
              <a:rPr/>
              <a:t> </a:t>
            </a:r>
            <a:r>
              <a:rPr/>
              <a:t>Watts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Matt</a:t>
            </a:r>
            <a:r>
              <a:rPr/>
              <a:t> </a:t>
            </a:r>
            <a:r>
              <a:rPr/>
              <a:t>Gilder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Joy to the world the Lord is come</a:t>
            </a:r>
            <a:br/>
            <a:r>
              <a:rPr/>
              <a:t>Let earth receive her King</a:t>
            </a:r>
            <a:br/>
            <a:r>
              <a:rPr/>
              <a:t>Let ev’ry heart prepare Him room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heaven and nature sing</a:t>
            </a:r>
            <a:br/>
            <a:r>
              <a:rPr/>
              <a:t>And heaven and nature sing</a:t>
            </a:r>
            <a:br/>
            <a:r>
              <a:rPr/>
              <a:t>And heaven and heaven and nature sing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Joy to the world the Savior reigns</a:t>
            </a:r>
            <a:br/>
            <a:r>
              <a:rPr/>
              <a:t>Let all their songs employ</a:t>
            </a:r>
            <a:br/>
            <a:r>
              <a:rPr/>
              <a:t>While fields and floods rocks hills and plains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Repeat the sounding joy</a:t>
            </a:r>
            <a:br/>
            <a:r>
              <a:rPr/>
              <a:t>Repeat the sounding joy</a:t>
            </a:r>
            <a:br/>
            <a:r>
              <a:rPr/>
              <a:t>Repeat repeat the sounding joy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Joy unspeakable joy</a:t>
            </a:r>
            <a:br/>
            <a:r>
              <a:rPr/>
              <a:t>An overflowing well</a:t>
            </a:r>
            <a:br/>
            <a:r>
              <a:rPr/>
              <a:t>No tongue can tell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Joy unspeakable joy</a:t>
            </a:r>
            <a:br/>
            <a:r>
              <a:rPr/>
              <a:t>It rises in my soul</a:t>
            </a:r>
            <a:br/>
            <a:r>
              <a:rPr/>
              <a:t>Never lets me go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 rules the world with truth and grace</a:t>
            </a:r>
            <a:br/>
            <a:r>
              <a:rPr/>
              <a:t>And makes the nations prove</a:t>
            </a:r>
            <a:br/>
            <a:r>
              <a:rPr/>
              <a:t>The glories of His righteousness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wonders of His love</a:t>
            </a:r>
            <a:br/>
            <a:r>
              <a:rPr/>
              <a:t>And wonders of His love</a:t>
            </a:r>
            <a:br/>
            <a:r>
              <a:rPr/>
              <a:t>And wonders wonders of His love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World!</a:t>
            </a:r>
            <a:r>
              <a:rPr/>
              <a:t> </a:t>
            </a:r>
            <a:r>
              <a:rPr/>
              <a:t>普世欢腾!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普世欢腾!</a:t>
            </a:r>
            <a:br/>
            <a:r>
              <a:rPr/>
              <a:t>救主下降!</a:t>
            </a:r>
            <a:br/>
            <a:r>
              <a:rPr/>
              <a:t>大地结她君王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Joy to the world</a:t>
            </a:r>
            <a:br/>
            <a:r>
              <a:rPr/>
              <a:t>the Lord is come</a:t>
            </a:r>
            <a:br/>
            <a:r>
              <a:rPr/>
              <a:t>Let earth receive her King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ndoc_pptx_reference_worship" id="{26019647-740F-41DB-938E-ADD6A7CB377E}" vid="{2EA53C42-5043-4472-8B00-CC80D28060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2020-12-20T07:49:34Z</dcterms:created>
  <dcterms:modified xsi:type="dcterms:W3CDTF">2020-12-20T07:49:34Z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