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9"/>
  </p:notesMasterIdLst>
  <p:handoutMasterIdLst>
    <p:handoutMasterId r:id="rId10"/>
  </p:handoutMasterIdLst>
  <p:sldIdLst>
    <p:sldId id="1030" r:id="rId2"/>
    <p:sldId id="1391" r:id="rId3"/>
    <p:sldId id="1385" r:id="rId4"/>
    <p:sldId id="1392" r:id="rId5"/>
    <p:sldId id="1329" r:id="rId6"/>
    <p:sldId id="1393" r:id="rId7"/>
    <p:sldId id="1395" r:id="rId8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si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7F7"/>
    <a:srgbClr val="FF6E52"/>
    <a:srgbClr val="333399"/>
    <a:srgbClr val="FF9800"/>
    <a:srgbClr val="FFF323"/>
    <a:srgbClr val="D32300"/>
    <a:srgbClr val="007B28"/>
    <a:srgbClr val="33CC66"/>
    <a:srgbClr val="408F7C"/>
    <a:srgbClr val="92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3452" autoAdjust="0"/>
  </p:normalViewPr>
  <p:slideViewPr>
    <p:cSldViewPr snapToGrid="0">
      <p:cViewPr varScale="1">
        <p:scale>
          <a:sx n="115" d="100"/>
          <a:sy n="115" d="100"/>
        </p:scale>
        <p:origin x="288" y="108"/>
      </p:cViewPr>
      <p:guideLst>
        <p:guide orient="horz"/>
        <p:guide pos="6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>
        <p:scale>
          <a:sx n="99" d="100"/>
          <a:sy n="99" d="100"/>
        </p:scale>
        <p:origin x="1241" y="-12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z="1000" dirty="0"/>
              <a:t>Asseco Poland S.A.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D9CF-951F-4DB7-A66F-C025D3B84BF9}" type="datetimeFigureOut">
              <a:rPr lang="pl-PL" sz="1000" smtClean="0"/>
              <a:t>30.07.2023</a:t>
            </a:fld>
            <a:endParaRPr lang="pl-PL" sz="10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sz="1000" dirty="0">
                <a:solidFill>
                  <a:srgbClr val="58595B"/>
                </a:solidFill>
              </a:rPr>
              <a:t>asseco.pl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1098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C140-D6D2-468F-97D6-897500CBF34B}" type="slidenum">
              <a:rPr lang="pl-PL" sz="900" smtClean="0"/>
              <a:t>‹#›</a:t>
            </a:fld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117978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pl-PL"/>
              <a:t>Asseco Poland S.A.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4CEB447A-91AE-4BEF-8DAE-D1B3BDF93E14}" type="datetimeFigureOut">
              <a:rPr lang="pl-PL" smtClean="0"/>
              <a:pPr/>
              <a:t>30.07.2023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606" y="4714876"/>
            <a:ext cx="5438464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pl-PL" dirty="0"/>
              <a:t>asseco.pl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1098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C127573-7ADF-411A-9B23-EA9E8B4CF7A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30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Zdravo</a:t>
            </a:r>
            <a:r>
              <a:rPr lang="en-US" dirty="0"/>
              <a:t> </a:t>
            </a:r>
            <a:r>
              <a:rPr lang="en-US" dirty="0" err="1"/>
              <a:t>svima</a:t>
            </a:r>
            <a:r>
              <a:rPr lang="en-US" dirty="0"/>
              <a:t>, Moje </a:t>
            </a:r>
            <a:r>
              <a:rPr lang="en-US" dirty="0" err="1"/>
              <a:t>ime</a:t>
            </a:r>
            <a:r>
              <a:rPr lang="en-US" dirty="0"/>
              <a:t> je Vuk Vasic I </a:t>
            </a:r>
            <a:r>
              <a:rPr lang="en-US" dirty="0" err="1"/>
              <a:t>dolazim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 ASEE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poziciji</a:t>
            </a:r>
            <a:r>
              <a:rPr lang="en-US" dirty="0"/>
              <a:t> Team Leader-a </a:t>
            </a:r>
            <a:r>
              <a:rPr lang="en-US" dirty="0" err="1"/>
              <a:t>unutar</a:t>
            </a:r>
            <a:r>
              <a:rPr lang="en-US" dirty="0"/>
              <a:t> Digital Platform </a:t>
            </a:r>
            <a:r>
              <a:rPr lang="en-US" dirty="0" err="1"/>
              <a:t>tima</a:t>
            </a:r>
            <a:r>
              <a:rPr lang="en-US" dirty="0"/>
              <a:t>.</a:t>
            </a:r>
          </a:p>
          <a:p>
            <a:r>
              <a:rPr lang="en-US" dirty="0"/>
              <a:t>Danas </a:t>
            </a:r>
            <a:r>
              <a:rPr lang="sr-Latn-RS" dirty="0"/>
              <a:t>ćemo pričati kako izgleda jedna softverska platforma bazirana na mikroservisima kao i koji su to izazovi kada se pravi ovako jedna platforma.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27573-7ADF-411A-9B23-EA9E8B4CF7AA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07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Softverska platforma predstavlja set alata i servisa koji omogućuju korisniku da kreira različite softverske aplikacije.</a:t>
            </a:r>
          </a:p>
          <a:p>
            <a:endParaRPr lang="sr-Latn-RS" dirty="0"/>
          </a:p>
          <a:p>
            <a:r>
              <a:rPr lang="sr-Latn-RS" dirty="0"/>
              <a:t>Set ovih alata i servisa predstavljaju zajedniče funkcionlanosti koje se mogu upotrebiti unutar različitih aplikacija i  iz tog razloga omogućuju brz razvoj novih aplikacija.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27573-7ADF-411A-9B23-EA9E8B4CF7AA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13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Softverska platforma predstavlja set alata i servisa koji omogućuju korisniku da kreira različite softverske aplikacije.</a:t>
            </a:r>
          </a:p>
          <a:p>
            <a:endParaRPr lang="sr-Latn-RS" dirty="0"/>
          </a:p>
          <a:p>
            <a:r>
              <a:rPr lang="sr-Latn-RS" dirty="0"/>
              <a:t>Set ovih alata i servisa predstavljaju zajedniče funkcionlanosti koje se mogu upotrebiti unutar različitih aplikacija i  iz tog razloga omogućuju brz razvoj novih aplikacija.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27573-7ADF-411A-9B23-EA9E8B4CF7AA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29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9.w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89A1FE39-AD45-4157-8928-ED5558AD8CC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67623446"/>
              </p:ext>
            </p:extLst>
          </p:nvPr>
        </p:nvGraphicFramePr>
        <p:xfrm>
          <a:off x="6749642" y="3039865"/>
          <a:ext cx="2710648" cy="77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C6A2610-0F3F-442A-9C71-3FB2A950E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9642" y="3039865"/>
                        <a:ext cx="2710648" cy="77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11137473-91D8-42CB-A0C7-DA2A493DC9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792437" y="3006317"/>
            <a:ext cx="2832099" cy="9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3B1F5317-637D-4249-981D-7D7940E62E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pPr marL="324000" marR="0" lvl="0" indent="-324000" algn="ctr" defTabSz="121917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/>
              <a:t>Click on the icon to add a picture.</a:t>
            </a:r>
            <a:endParaRPr lang="pl-P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5F8ED1CB-89FD-41D5-9389-0E3205A88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58552" y="848201"/>
            <a:ext cx="4986984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C025D3BC-6DCD-4087-94F0-1C26E815BA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552" y="2372475"/>
            <a:ext cx="4986984" cy="336244"/>
          </a:xfrm>
        </p:spPr>
        <p:txBody>
          <a:bodyPr lIns="0" tIns="0" rIns="0" bIns="0" anchor="t" anchorCtr="0">
            <a:no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1CC9CBAE-0FB6-476F-81E2-F046CE3AC5F8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2DE3D6A-4E6B-40BB-AA37-8FD65470D807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38" name="Prostokąt: zaokrąglone rogi 37">
                <a:extLst>
                  <a:ext uri="{FF2B5EF4-FFF2-40B4-BE49-F238E27FC236}">
                    <a16:creationId xmlns:a16="http://schemas.microsoft.com/office/drawing/2014/main" id="{B18F7D2F-5845-495B-A418-3E35C27E5BF6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Prostokąt: zaokrąglone rogi 38">
                <a:extLst>
                  <a:ext uri="{FF2B5EF4-FFF2-40B4-BE49-F238E27FC236}">
                    <a16:creationId xmlns:a16="http://schemas.microsoft.com/office/drawing/2014/main" id="{FE96F893-74D4-415D-BBBE-F344F33F418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Prostokąt: zaokrąglone rogi 39">
                <a:extLst>
                  <a:ext uri="{FF2B5EF4-FFF2-40B4-BE49-F238E27FC236}">
                    <a16:creationId xmlns:a16="http://schemas.microsoft.com/office/drawing/2014/main" id="{652E535B-8063-42BD-B97A-E0F34DE104A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CE0C6A28-3FA0-4603-8B2A-154FC423E873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CA48CC0-0A66-42E4-B0FF-1FF02001AB90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A7270080-6AC8-407C-8B8A-57B0EA71891A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7" name="Prostokąt: zaokrąglone rogi 36">
                <a:extLst>
                  <a:ext uri="{FF2B5EF4-FFF2-40B4-BE49-F238E27FC236}">
                    <a16:creationId xmlns:a16="http://schemas.microsoft.com/office/drawing/2014/main" id="{8A1A5FD7-CDE2-477C-B0F2-B2A286BAA83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54DA2BF1-F8DE-4E01-B984-C49D90FE949A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32" name="Prostokąt: zaokrąglone rogi 31">
                <a:extLst>
                  <a:ext uri="{FF2B5EF4-FFF2-40B4-BE49-F238E27FC236}">
                    <a16:creationId xmlns:a16="http://schemas.microsoft.com/office/drawing/2014/main" id="{B627491B-CF16-4086-B64D-03B8AA47E4B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3" name="Prostokąt: zaokrąglone rogi 32">
                <a:extLst>
                  <a:ext uri="{FF2B5EF4-FFF2-40B4-BE49-F238E27FC236}">
                    <a16:creationId xmlns:a16="http://schemas.microsoft.com/office/drawing/2014/main" id="{7BFABF98-1E95-4850-810B-702F6C33BE0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7F074014-DAF8-4384-8276-E9E0B995D1C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F65BF565-893C-4CA9-B02F-0158E0B63448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29" name="Prostokąt: zaokrąglone rogi 28">
                <a:extLst>
                  <a:ext uri="{FF2B5EF4-FFF2-40B4-BE49-F238E27FC236}">
                    <a16:creationId xmlns:a16="http://schemas.microsoft.com/office/drawing/2014/main" id="{F02DD65C-A4E7-4F5B-8243-ECB927D73F0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0" name="Prostokąt: zaokrąglone rogi 29">
                <a:extLst>
                  <a:ext uri="{FF2B5EF4-FFF2-40B4-BE49-F238E27FC236}">
                    <a16:creationId xmlns:a16="http://schemas.microsoft.com/office/drawing/2014/main" id="{6A7F23E3-F18C-4D2B-9519-A4519226BA5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1" name="Prostokąt: zaokrąglone rogi 30">
                <a:extLst>
                  <a:ext uri="{FF2B5EF4-FFF2-40B4-BE49-F238E27FC236}">
                    <a16:creationId xmlns:a16="http://schemas.microsoft.com/office/drawing/2014/main" id="{126B36BF-DD84-49E4-AE2B-E258DA3F118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98E823F7-37D1-452F-94BD-6EA2146A89C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26" name="Prostokąt: zaokrąglone rogi 25">
                <a:extLst>
                  <a:ext uri="{FF2B5EF4-FFF2-40B4-BE49-F238E27FC236}">
                    <a16:creationId xmlns:a16="http://schemas.microsoft.com/office/drawing/2014/main" id="{93F62DAF-196C-44D0-810B-AE01F76A966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Prostokąt: zaokrąglone rogi 26">
                <a:extLst>
                  <a:ext uri="{FF2B5EF4-FFF2-40B4-BE49-F238E27FC236}">
                    <a16:creationId xmlns:a16="http://schemas.microsoft.com/office/drawing/2014/main" id="{3565A681-38F6-4E4D-947F-869E89013030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8" name="Prostokąt: zaokrąglone rogi 27">
                <a:extLst>
                  <a:ext uri="{FF2B5EF4-FFF2-40B4-BE49-F238E27FC236}">
                    <a16:creationId xmlns:a16="http://schemas.microsoft.com/office/drawing/2014/main" id="{4743B872-402A-4E0F-8411-3BAFEF6FCC6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454ADAC-F209-4EEA-902C-68A75EFA7CCB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23" name="Prostokąt: zaokrąglone rogi 22">
                <a:extLst>
                  <a:ext uri="{FF2B5EF4-FFF2-40B4-BE49-F238E27FC236}">
                    <a16:creationId xmlns:a16="http://schemas.microsoft.com/office/drawing/2014/main" id="{7E2DE876-CA13-43A5-917B-3B3C78CB7A3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" name="Prostokąt: zaokrąglone rogi 23">
                <a:extLst>
                  <a:ext uri="{FF2B5EF4-FFF2-40B4-BE49-F238E27FC236}">
                    <a16:creationId xmlns:a16="http://schemas.microsoft.com/office/drawing/2014/main" id="{E832D19E-8C2C-4F5C-9CC0-7A3DEC00F87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Prostokąt: zaokrąglone rogi 24">
                <a:extLst>
                  <a:ext uri="{FF2B5EF4-FFF2-40B4-BE49-F238E27FC236}">
                    <a16:creationId xmlns:a16="http://schemas.microsoft.com/office/drawing/2014/main" id="{7E4A0E66-DF88-40E3-A5F9-886B837BBC28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41" name="Object 35">
            <a:extLst>
              <a:ext uri="{FF2B5EF4-FFF2-40B4-BE49-F238E27FC236}">
                <a16:creationId xmlns:a16="http://schemas.microsoft.com/office/drawing/2014/main" id="{23C5BC0A-430F-45BB-B298-A82DDFA56A2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987550017"/>
              </p:ext>
            </p:extLst>
          </p:nvPr>
        </p:nvGraphicFramePr>
        <p:xfrm>
          <a:off x="105080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5" name="Object 35">
                        <a:extLst>
                          <a:ext uri="{FF2B5EF4-FFF2-40B4-BE49-F238E27FC236}">
                            <a16:creationId xmlns:a16="http://schemas.microsoft.com/office/drawing/2014/main" id="{E185850D-6C38-432A-A464-FD8E08530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0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Graphic 43">
            <a:extLst>
              <a:ext uri="{FF2B5EF4-FFF2-40B4-BE49-F238E27FC236}">
                <a16:creationId xmlns:a16="http://schemas.microsoft.com/office/drawing/2014/main" id="{F29115DF-7285-4666-8F93-F5830ED738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59164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3B1F5317-637D-4249-981D-7D7940E62E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pPr marL="324000" marR="0" lvl="0" indent="-324000" algn="ctr" defTabSz="121917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/>
              <a:t>Click on the icon to add a picture.</a:t>
            </a:r>
            <a:endParaRPr lang="pl-PL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6630" y="6356351"/>
            <a:ext cx="495779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C025D3BC-6DCD-4087-94F0-1C26E815BA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630" y="2372475"/>
            <a:ext cx="4986984" cy="336244"/>
          </a:xfrm>
        </p:spPr>
        <p:txBody>
          <a:bodyPr lIns="0" tIns="0" rIns="0" bIns="0" anchor="t" anchorCtr="0">
            <a:no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1CC9CBAE-0FB6-476F-81E2-F046CE3AC5F8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2DE3D6A-4E6B-40BB-AA37-8FD65470D807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38" name="Prostokąt: zaokrąglone rogi 37">
                <a:extLst>
                  <a:ext uri="{FF2B5EF4-FFF2-40B4-BE49-F238E27FC236}">
                    <a16:creationId xmlns:a16="http://schemas.microsoft.com/office/drawing/2014/main" id="{B18F7D2F-5845-495B-A418-3E35C27E5BF6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Prostokąt: zaokrąglone rogi 38">
                <a:extLst>
                  <a:ext uri="{FF2B5EF4-FFF2-40B4-BE49-F238E27FC236}">
                    <a16:creationId xmlns:a16="http://schemas.microsoft.com/office/drawing/2014/main" id="{FE96F893-74D4-415D-BBBE-F344F33F418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Prostokąt: zaokrąglone rogi 39">
                <a:extLst>
                  <a:ext uri="{FF2B5EF4-FFF2-40B4-BE49-F238E27FC236}">
                    <a16:creationId xmlns:a16="http://schemas.microsoft.com/office/drawing/2014/main" id="{652E535B-8063-42BD-B97A-E0F34DE104A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CE0C6A28-3FA0-4603-8B2A-154FC423E873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CA48CC0-0A66-42E4-B0FF-1FF02001AB90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A7270080-6AC8-407C-8B8A-57B0EA71891A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7" name="Prostokąt: zaokrąglone rogi 36">
                <a:extLst>
                  <a:ext uri="{FF2B5EF4-FFF2-40B4-BE49-F238E27FC236}">
                    <a16:creationId xmlns:a16="http://schemas.microsoft.com/office/drawing/2014/main" id="{8A1A5FD7-CDE2-477C-B0F2-B2A286BAA83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54DA2BF1-F8DE-4E01-B984-C49D90FE949A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32" name="Prostokąt: zaokrąglone rogi 31">
                <a:extLst>
                  <a:ext uri="{FF2B5EF4-FFF2-40B4-BE49-F238E27FC236}">
                    <a16:creationId xmlns:a16="http://schemas.microsoft.com/office/drawing/2014/main" id="{B627491B-CF16-4086-B64D-03B8AA47E4B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3" name="Prostokąt: zaokrąglone rogi 32">
                <a:extLst>
                  <a:ext uri="{FF2B5EF4-FFF2-40B4-BE49-F238E27FC236}">
                    <a16:creationId xmlns:a16="http://schemas.microsoft.com/office/drawing/2014/main" id="{7BFABF98-1E95-4850-810B-702F6C33BE0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7F074014-DAF8-4384-8276-E9E0B995D1C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F65BF565-893C-4CA9-B02F-0158E0B63448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29" name="Prostokąt: zaokrąglone rogi 28">
                <a:extLst>
                  <a:ext uri="{FF2B5EF4-FFF2-40B4-BE49-F238E27FC236}">
                    <a16:creationId xmlns:a16="http://schemas.microsoft.com/office/drawing/2014/main" id="{F02DD65C-A4E7-4F5B-8243-ECB927D73F0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0" name="Prostokąt: zaokrąglone rogi 29">
                <a:extLst>
                  <a:ext uri="{FF2B5EF4-FFF2-40B4-BE49-F238E27FC236}">
                    <a16:creationId xmlns:a16="http://schemas.microsoft.com/office/drawing/2014/main" id="{6A7F23E3-F18C-4D2B-9519-A4519226BA5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1" name="Prostokąt: zaokrąglone rogi 30">
                <a:extLst>
                  <a:ext uri="{FF2B5EF4-FFF2-40B4-BE49-F238E27FC236}">
                    <a16:creationId xmlns:a16="http://schemas.microsoft.com/office/drawing/2014/main" id="{126B36BF-DD84-49E4-AE2B-E258DA3F118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98E823F7-37D1-452F-94BD-6EA2146A89C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26" name="Prostokąt: zaokrąglone rogi 25">
                <a:extLst>
                  <a:ext uri="{FF2B5EF4-FFF2-40B4-BE49-F238E27FC236}">
                    <a16:creationId xmlns:a16="http://schemas.microsoft.com/office/drawing/2014/main" id="{93F62DAF-196C-44D0-810B-AE01F76A966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Prostokąt: zaokrąglone rogi 26">
                <a:extLst>
                  <a:ext uri="{FF2B5EF4-FFF2-40B4-BE49-F238E27FC236}">
                    <a16:creationId xmlns:a16="http://schemas.microsoft.com/office/drawing/2014/main" id="{3565A681-38F6-4E4D-947F-869E89013030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8" name="Prostokąt: zaokrąglone rogi 27">
                <a:extLst>
                  <a:ext uri="{FF2B5EF4-FFF2-40B4-BE49-F238E27FC236}">
                    <a16:creationId xmlns:a16="http://schemas.microsoft.com/office/drawing/2014/main" id="{4743B872-402A-4E0F-8411-3BAFEF6FCC6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454ADAC-F209-4EEA-902C-68A75EFA7CCB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23" name="Prostokąt: zaokrąglone rogi 22">
                <a:extLst>
                  <a:ext uri="{FF2B5EF4-FFF2-40B4-BE49-F238E27FC236}">
                    <a16:creationId xmlns:a16="http://schemas.microsoft.com/office/drawing/2014/main" id="{7E2DE876-CA13-43A5-917B-3B3C78CB7A3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" name="Prostokąt: zaokrąglone rogi 23">
                <a:extLst>
                  <a:ext uri="{FF2B5EF4-FFF2-40B4-BE49-F238E27FC236}">
                    <a16:creationId xmlns:a16="http://schemas.microsoft.com/office/drawing/2014/main" id="{E832D19E-8C2C-4F5C-9CC0-7A3DEC00F87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Prostokąt: zaokrąglone rogi 24">
                <a:extLst>
                  <a:ext uri="{FF2B5EF4-FFF2-40B4-BE49-F238E27FC236}">
                    <a16:creationId xmlns:a16="http://schemas.microsoft.com/office/drawing/2014/main" id="{7E4A0E66-DF88-40E3-A5F9-886B837BBC28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41" name="Titelplatzhalter 1">
            <a:extLst>
              <a:ext uri="{FF2B5EF4-FFF2-40B4-BE49-F238E27FC236}">
                <a16:creationId xmlns:a16="http://schemas.microsoft.com/office/drawing/2014/main" id="{51D51F89-9039-4CB7-A0CD-53EEBDC83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631" y="848201"/>
            <a:ext cx="4986984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graphicFrame>
        <p:nvGraphicFramePr>
          <p:cNvPr id="43" name="Object 35">
            <a:extLst>
              <a:ext uri="{FF2B5EF4-FFF2-40B4-BE49-F238E27FC236}">
                <a16:creationId xmlns:a16="http://schemas.microsoft.com/office/drawing/2014/main" id="{D91F05E9-6874-4C7E-B1A6-A1A1C2CB77F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555608472"/>
              </p:ext>
            </p:extLst>
          </p:nvPr>
        </p:nvGraphicFramePr>
        <p:xfrm>
          <a:off x="43866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5" name="Object 35">
                        <a:extLst>
                          <a:ext uri="{FF2B5EF4-FFF2-40B4-BE49-F238E27FC236}">
                            <a16:creationId xmlns:a16="http://schemas.microsoft.com/office/drawing/2014/main" id="{E185850D-6C38-432A-A464-FD8E08530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6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Graphic 43">
            <a:extLst>
              <a:ext uri="{FF2B5EF4-FFF2-40B4-BE49-F238E27FC236}">
                <a16:creationId xmlns:a16="http://schemas.microsoft.com/office/drawing/2014/main" id="{94E16FE5-C451-4CBA-93E7-C0514CF65D7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3314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1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07429" y="4039781"/>
            <a:ext cx="105722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City, date</a:t>
            </a:r>
          </a:p>
        </p:txBody>
      </p:sp>
      <p:sp>
        <p:nvSpPr>
          <p:cNvPr id="18" name="Symbol zastępczy tekstu 5">
            <a:extLst>
              <a:ext uri="{FF2B5EF4-FFF2-40B4-BE49-F238E27FC236}">
                <a16:creationId xmlns:a16="http://schemas.microsoft.com/office/drawing/2014/main" id="{D6BAE43B-FC95-48B8-8A8B-E4251D6E9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5850" y="2583932"/>
            <a:ext cx="10593786" cy="9645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Address details / contact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E034EC-B3E8-4E27-A148-5E2388EE48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1" y="1328045"/>
            <a:ext cx="10593786" cy="612527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noProof="0"/>
              <a:t>Contact:</a:t>
            </a:r>
          </a:p>
        </p:txBody>
      </p:sp>
      <p:sp>
        <p:nvSpPr>
          <p:cNvPr id="43" name="Symbol zastępczy obrazu 42">
            <a:extLst>
              <a:ext uri="{FF2B5EF4-FFF2-40B4-BE49-F238E27FC236}">
                <a16:creationId xmlns:a16="http://schemas.microsoft.com/office/drawing/2014/main" id="{D9480DC8-669E-4EC9-8313-2AED23DAB8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4763" y="4564959"/>
            <a:ext cx="12196763" cy="2320029"/>
          </a:xfrm>
          <a:custGeom>
            <a:avLst/>
            <a:gdLst>
              <a:gd name="connsiteX0" fmla="*/ 12196712 w 12196763"/>
              <a:gd name="connsiteY0" fmla="*/ 0 h 2320029"/>
              <a:gd name="connsiteX1" fmla="*/ 12196763 w 12196763"/>
              <a:gd name="connsiteY1" fmla="*/ 0 h 2320029"/>
              <a:gd name="connsiteX2" fmla="*/ 12196763 w 12196763"/>
              <a:gd name="connsiteY2" fmla="*/ 2320029 h 2320029"/>
              <a:gd name="connsiteX3" fmla="*/ 0 w 12196763"/>
              <a:gd name="connsiteY3" fmla="*/ 2320029 h 2320029"/>
              <a:gd name="connsiteX4" fmla="*/ 0 w 12196763"/>
              <a:gd name="connsiteY4" fmla="*/ 1096213 h 2320029"/>
              <a:gd name="connsiteX5" fmla="*/ 24566 w 12196763"/>
              <a:gd name="connsiteY5" fmla="*/ 1096213 h 2320029"/>
              <a:gd name="connsiteX6" fmla="*/ 497300 w 12196763"/>
              <a:gd name="connsiteY6" fmla="*/ 861548 h 2320029"/>
              <a:gd name="connsiteX7" fmla="*/ 1136599 w 12196763"/>
              <a:gd name="connsiteY7" fmla="*/ 21631 h 2320029"/>
              <a:gd name="connsiteX8" fmla="*/ 7006798 w 12196763"/>
              <a:gd name="connsiteY8" fmla="*/ 21631 h 2320029"/>
              <a:gd name="connsiteX9" fmla="*/ 7008157 w 12196763"/>
              <a:gd name="connsiteY9" fmla="*/ 21494 h 2320029"/>
              <a:gd name="connsiteX10" fmla="*/ 12196712 w 12196763"/>
              <a:gd name="connsiteY10" fmla="*/ 21494 h 232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6763" h="2320029">
                <a:moveTo>
                  <a:pt x="12196712" y="0"/>
                </a:moveTo>
                <a:lnTo>
                  <a:pt x="12196763" y="0"/>
                </a:lnTo>
                <a:lnTo>
                  <a:pt x="12196763" y="2320029"/>
                </a:lnTo>
                <a:lnTo>
                  <a:pt x="0" y="2320029"/>
                </a:lnTo>
                <a:lnTo>
                  <a:pt x="0" y="1096213"/>
                </a:lnTo>
                <a:lnTo>
                  <a:pt x="24566" y="1096213"/>
                </a:lnTo>
                <a:cubicBezTo>
                  <a:pt x="263767" y="1092812"/>
                  <a:pt x="386791" y="1019908"/>
                  <a:pt x="497300" y="861548"/>
                </a:cubicBezTo>
                <a:lnTo>
                  <a:pt x="1136599" y="21631"/>
                </a:lnTo>
                <a:lnTo>
                  <a:pt x="7006798" y="21631"/>
                </a:lnTo>
                <a:lnTo>
                  <a:pt x="7008157" y="21494"/>
                </a:lnTo>
                <a:lnTo>
                  <a:pt x="12196712" y="214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on the icon to add a picture.</a:t>
            </a:r>
            <a:endParaRPr lang="pl-PL" dirty="0"/>
          </a:p>
        </p:txBody>
      </p:sp>
      <p:grpSp>
        <p:nvGrpSpPr>
          <p:cNvPr id="72" name="Grupa 71">
            <a:extLst>
              <a:ext uri="{FF2B5EF4-FFF2-40B4-BE49-F238E27FC236}">
                <a16:creationId xmlns:a16="http://schemas.microsoft.com/office/drawing/2014/main" id="{35C08D64-C3DA-44F9-9E88-3B87D5486FA3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BACE0832-6D72-4CD5-8EB5-A283E3C107F8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B83763B0-B546-48E5-9695-F0D83692E13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A5E2E277-9B5C-4811-91EF-1CF8B49034F8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BF921F3C-0AB6-4FF1-B65E-E99A463CBDFC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FA0CE0A7-D80D-40F8-B347-BED9725CC1A4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26947DDD-797A-42CB-866B-93BCE65A8A29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AAAA886A-97CE-4CC6-8FF5-825386F12598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F52EF929-F897-455C-9A7D-A64E6E63F56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8AA310E6-D631-4275-A1BF-CD0B0950E78A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D1FFD77D-2DA7-4C65-834B-B1374EC5F670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92A95DCF-267B-4390-AD3B-5E1C9BC0F1A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91A621E8-38EE-4D8C-B66D-D59F365D4C1C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53396C8-3A9C-44E7-9610-6435F4EFAEC0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5B533D4B-A375-4F00-9C66-BB65C3CEA7B9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6741CC0E-A391-41CE-9B86-F751CD833F6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04AF7854-5EDD-4A9B-8B2F-EEAA20B0BC48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7C410A2A-3FB8-44C5-A8B7-89CF29C406B4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BDA55D02-F9E5-48C8-B198-718002A62506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06FFC9E8-AB22-405D-8283-72BFCEDC64EE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14C83B44-05A1-4CAE-ADC7-53BB18A463C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DF4700B0-42F3-4819-8132-88B121C23CDA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917B1461-1C05-4911-B661-1BE152BAB826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1E02EA0D-0C92-4411-A380-24EFF6FB1145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22248380-4932-4F50-8533-3B1576BC68E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5" name="Object 35">
            <a:extLst>
              <a:ext uri="{FF2B5EF4-FFF2-40B4-BE49-F238E27FC236}">
                <a16:creationId xmlns:a16="http://schemas.microsoft.com/office/drawing/2014/main" id="{CAC3A7ED-160F-4106-9FE5-41353059E28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987550017"/>
              </p:ext>
            </p:extLst>
          </p:nvPr>
        </p:nvGraphicFramePr>
        <p:xfrm>
          <a:off x="105080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5" name="Object 35">
                        <a:extLst>
                          <a:ext uri="{FF2B5EF4-FFF2-40B4-BE49-F238E27FC236}">
                            <a16:creationId xmlns:a16="http://schemas.microsoft.com/office/drawing/2014/main" id="{E185850D-6C38-432A-A464-FD8E08530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0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Graphic 35">
            <a:extLst>
              <a:ext uri="{FF2B5EF4-FFF2-40B4-BE49-F238E27FC236}">
                <a16:creationId xmlns:a16="http://schemas.microsoft.com/office/drawing/2014/main" id="{5500A68C-B593-4355-9498-540552B47F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6800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with the slogan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F6FB5C9C-1DF4-4568-A51F-75196DD81FE8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graphicFrame>
        <p:nvGraphicFramePr>
          <p:cNvPr id="6" name="Object 35">
            <a:extLst>
              <a:ext uri="{FF2B5EF4-FFF2-40B4-BE49-F238E27FC236}">
                <a16:creationId xmlns:a16="http://schemas.microsoft.com/office/drawing/2014/main" id="{F4A7FEDC-BABA-434B-9F80-20BB2CA0E79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25687717"/>
              </p:ext>
            </p:extLst>
          </p:nvPr>
        </p:nvGraphicFramePr>
        <p:xfrm>
          <a:off x="10588625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7" name="Object 35">
                        <a:extLst>
                          <a:ext uri="{FF2B5EF4-FFF2-40B4-BE49-F238E27FC236}">
                            <a16:creationId xmlns:a16="http://schemas.microsoft.com/office/drawing/2014/main" id="{1BF78D8A-10A9-43DD-B5DF-7CB3A271A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25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C6037667-4291-4857-8BDC-B3EA59769A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7577" y="162341"/>
            <a:ext cx="1396073" cy="4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with the slogan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F6FB5C9C-1DF4-4568-A51F-75196DD81FE8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1F882F9E-1893-46FF-83A1-5F774F029344}"/>
              </a:ext>
            </a:extLst>
          </p:cNvPr>
          <p:cNvSpPr/>
          <p:nvPr/>
        </p:nvSpPr>
        <p:spPr bwMode="auto">
          <a:xfrm>
            <a:off x="1099933" y="3966012"/>
            <a:ext cx="4577659" cy="740125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l-PL" sz="2933" b="1" noProof="0" dirty="0">
                <a:solidFill>
                  <a:schemeClr val="bg1"/>
                </a:solidFill>
                <a:cs typeface="Calibri Light" panose="020F0302020204030204" pitchFamily="34" charset="0"/>
              </a:rPr>
              <a:t>ASEE</a:t>
            </a:r>
            <a:endParaRPr lang="en-US" sz="2933" b="1" noProof="0" dirty="0">
              <a:solidFill>
                <a:schemeClr val="bg1"/>
              </a:solidFill>
              <a:cs typeface="Calibri Light" panose="020F0302020204030204" pitchFamily="34" charset="0"/>
            </a:endParaRPr>
          </a:p>
          <a:p>
            <a:r>
              <a:rPr lang="en-US" sz="2000" noProof="0" dirty="0">
                <a:solidFill>
                  <a:srgbClr val="000000"/>
                </a:solidFill>
                <a:cs typeface="Calibri Light" panose="020F0302020204030204" pitchFamily="34" charset="0"/>
              </a:rPr>
              <a:t>www.</a:t>
            </a:r>
            <a:r>
              <a:rPr lang="hr-HR" sz="2000" noProof="0" dirty="0" err="1">
                <a:solidFill>
                  <a:srgbClr val="000000"/>
                </a:solidFill>
                <a:cs typeface="Calibri Light" panose="020F0302020204030204" pitchFamily="34" charset="0"/>
              </a:rPr>
              <a:t>see</a:t>
            </a:r>
            <a:r>
              <a:rPr lang="hr-HR" sz="2000" noProof="0" dirty="0">
                <a:solidFill>
                  <a:srgbClr val="000000"/>
                </a:solidFill>
                <a:cs typeface="Calibri Light" panose="020F0302020204030204" pitchFamily="34" charset="0"/>
              </a:rPr>
              <a:t>.</a:t>
            </a:r>
            <a:r>
              <a:rPr lang="en-US" sz="2000" noProof="0" dirty="0">
                <a:solidFill>
                  <a:srgbClr val="000000"/>
                </a:solidFill>
                <a:cs typeface="Calibri Light" panose="020F0302020204030204" pitchFamily="34" charset="0"/>
              </a:rPr>
              <a:t>asseco.com</a:t>
            </a:r>
          </a:p>
        </p:txBody>
      </p:sp>
      <p:grpSp>
        <p:nvGrpSpPr>
          <p:cNvPr id="59" name="Grupa 58">
            <a:extLst>
              <a:ext uri="{FF2B5EF4-FFF2-40B4-BE49-F238E27FC236}">
                <a16:creationId xmlns:a16="http://schemas.microsoft.com/office/drawing/2014/main" id="{5A7DB2A0-8F44-49FE-9E3A-C152FBBDE440}"/>
              </a:ext>
            </a:extLst>
          </p:cNvPr>
          <p:cNvGrpSpPr/>
          <p:nvPr/>
        </p:nvGrpSpPr>
        <p:grpSpPr>
          <a:xfrm>
            <a:off x="1099933" y="4882537"/>
            <a:ext cx="254037" cy="254039"/>
            <a:chOff x="4880915" y="4559388"/>
            <a:chExt cx="267848" cy="267848"/>
          </a:xfrm>
        </p:grpSpPr>
        <p:pic>
          <p:nvPicPr>
            <p:cNvPr id="63" name="Obraz 62">
              <a:extLst>
                <a:ext uri="{FF2B5EF4-FFF2-40B4-BE49-F238E27FC236}">
                  <a16:creationId xmlns:a16="http://schemas.microsoft.com/office/drawing/2014/main" id="{CC1B4960-4622-4AF8-BCAE-9E5CC080C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6587" y="4615803"/>
              <a:ext cx="156500" cy="156500"/>
            </a:xfrm>
            <a:prstGeom prst="rect">
              <a:avLst/>
            </a:prstGeom>
          </p:spPr>
        </p:pic>
        <p:sp>
          <p:nvSpPr>
            <p:cNvPr id="64" name="Prostokąt: zaokrąglone rogi 63">
              <a:extLst>
                <a:ext uri="{FF2B5EF4-FFF2-40B4-BE49-F238E27FC236}">
                  <a16:creationId xmlns:a16="http://schemas.microsoft.com/office/drawing/2014/main" id="{F6B5A7E5-1F59-4B96-8F9A-FFF80AA617A3}"/>
                </a:ext>
              </a:extLst>
            </p:cNvPr>
            <p:cNvSpPr/>
            <p:nvPr/>
          </p:nvSpPr>
          <p:spPr bwMode="auto">
            <a:xfrm>
              <a:off x="4880915" y="4559388"/>
              <a:ext cx="267848" cy="267848"/>
            </a:xfrm>
            <a:prstGeom prst="roundRect">
              <a:avLst>
                <a:gd name="adj" fmla="val 82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Prostokąt 57">
            <a:extLst>
              <a:ext uri="{FF2B5EF4-FFF2-40B4-BE49-F238E27FC236}">
                <a16:creationId xmlns:a16="http://schemas.microsoft.com/office/drawing/2014/main" id="{C372A9E3-3DE0-4386-95FC-0D36EC6C065C}"/>
              </a:ext>
            </a:extLst>
          </p:cNvPr>
          <p:cNvSpPr/>
          <p:nvPr/>
        </p:nvSpPr>
        <p:spPr bwMode="auto">
          <a:xfrm>
            <a:off x="1512054" y="4912160"/>
            <a:ext cx="3216000" cy="35620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33" noProof="0" dirty="0">
                <a:solidFill>
                  <a:schemeClr val="bg1"/>
                </a:solidFill>
                <a:cs typeface="Calibri Light" panose="020F0302020204030204" pitchFamily="34" charset="0"/>
              </a:rPr>
              <a:t>linkedin.com/company/</a:t>
            </a:r>
            <a:r>
              <a:rPr lang="hr-HR" sz="1333" noProof="0" dirty="0" err="1">
                <a:solidFill>
                  <a:schemeClr val="bg1"/>
                </a:solidFill>
                <a:cs typeface="Calibri Light" panose="020F0302020204030204" pitchFamily="34" charset="0"/>
              </a:rPr>
              <a:t>Asseco</a:t>
            </a:r>
            <a:r>
              <a:rPr lang="hr-HR" sz="1333" noProof="0" dirty="0">
                <a:solidFill>
                  <a:schemeClr val="bg1"/>
                </a:solidFill>
                <a:cs typeface="Calibri Light" panose="020F0302020204030204" pitchFamily="34" charset="0"/>
              </a:rPr>
              <a:t> SEE</a:t>
            </a:r>
            <a:endParaRPr lang="en-US" sz="1333" noProof="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4FF141B3-4CC4-42BF-9BA6-B4DEEC24E7F0}"/>
              </a:ext>
            </a:extLst>
          </p:cNvPr>
          <p:cNvSpPr/>
          <p:nvPr/>
        </p:nvSpPr>
        <p:spPr bwMode="auto">
          <a:xfrm>
            <a:off x="1099933" y="5261622"/>
            <a:ext cx="254037" cy="254039"/>
          </a:xfrm>
          <a:prstGeom prst="roundRect">
            <a:avLst>
              <a:gd name="adj" fmla="val 827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Schemat blokowy: scalanie 43">
            <a:extLst>
              <a:ext uri="{FF2B5EF4-FFF2-40B4-BE49-F238E27FC236}">
                <a16:creationId xmlns:a16="http://schemas.microsoft.com/office/drawing/2014/main" id="{8F3A3939-1F83-4DCD-9350-49C967E5BD7C}"/>
              </a:ext>
            </a:extLst>
          </p:cNvPr>
          <p:cNvSpPr/>
          <p:nvPr/>
        </p:nvSpPr>
        <p:spPr bwMode="auto">
          <a:xfrm rot="16200000">
            <a:off x="1184884" y="5335692"/>
            <a:ext cx="103529" cy="103529"/>
          </a:xfrm>
          <a:prstGeom prst="flowChartMerge">
            <a:avLst/>
          </a:prstGeom>
          <a:noFill/>
          <a:ln w="7620" cap="rnd">
            <a:solidFill>
              <a:srgbClr val="000000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509D45DE-0965-4CF5-B1CF-30E9A9235FCF}"/>
              </a:ext>
            </a:extLst>
          </p:cNvPr>
          <p:cNvSpPr/>
          <p:nvPr/>
        </p:nvSpPr>
        <p:spPr bwMode="auto">
          <a:xfrm>
            <a:off x="1504548" y="5268360"/>
            <a:ext cx="3216000" cy="240563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33" noProof="0" dirty="0">
                <a:solidFill>
                  <a:schemeClr val="bg1"/>
                </a:solidFill>
                <a:cs typeface="Calibri Light" panose="020F0302020204030204" pitchFamily="34" charset="0"/>
              </a:rPr>
              <a:t>youtube.com/user/</a:t>
            </a:r>
            <a:r>
              <a:rPr lang="en-US" sz="1333" noProof="0" dirty="0" err="1">
                <a:solidFill>
                  <a:schemeClr val="bg1"/>
                </a:solidFill>
                <a:cs typeface="Calibri Light" panose="020F0302020204030204" pitchFamily="34" charset="0"/>
              </a:rPr>
              <a:t>Asseco</a:t>
            </a:r>
            <a:r>
              <a:rPr lang="hr-HR" sz="1333" noProof="0" dirty="0">
                <a:solidFill>
                  <a:schemeClr val="bg1"/>
                </a:solidFill>
                <a:cs typeface="Calibri Light" panose="020F0302020204030204" pitchFamily="34" charset="0"/>
              </a:rPr>
              <a:t>SEE</a:t>
            </a:r>
            <a:endParaRPr lang="en-US" sz="1333" noProof="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46" name="Dowolny kształt: kształt 45">
            <a:extLst>
              <a:ext uri="{FF2B5EF4-FFF2-40B4-BE49-F238E27FC236}">
                <a16:creationId xmlns:a16="http://schemas.microsoft.com/office/drawing/2014/main" id="{46942D03-5193-4FD9-BDAB-64252ACC5E91}"/>
              </a:ext>
            </a:extLst>
          </p:cNvPr>
          <p:cNvSpPr/>
          <p:nvPr/>
        </p:nvSpPr>
        <p:spPr bwMode="auto">
          <a:xfrm>
            <a:off x="1176982" y="5662642"/>
            <a:ext cx="106576" cy="190323"/>
          </a:xfrm>
          <a:custGeom>
            <a:avLst/>
            <a:gdLst>
              <a:gd name="connsiteX0" fmla="*/ 396669 w 615610"/>
              <a:gd name="connsiteY0" fmla="*/ 0 h 1099355"/>
              <a:gd name="connsiteX1" fmla="*/ 615610 w 615610"/>
              <a:gd name="connsiteY1" fmla="*/ 0 h 1099355"/>
              <a:gd name="connsiteX2" fmla="*/ 615610 w 615610"/>
              <a:gd name="connsiteY2" fmla="*/ 172577 h 1099355"/>
              <a:gd name="connsiteX3" fmla="*/ 461064 w 615610"/>
              <a:gd name="connsiteY3" fmla="*/ 172577 h 1099355"/>
              <a:gd name="connsiteX4" fmla="*/ 386366 w 615610"/>
              <a:gd name="connsiteY4" fmla="*/ 242123 h 1099355"/>
              <a:gd name="connsiteX5" fmla="*/ 386366 w 615610"/>
              <a:gd name="connsiteY5" fmla="*/ 458488 h 1099355"/>
              <a:gd name="connsiteX6" fmla="*/ 602731 w 615610"/>
              <a:gd name="connsiteY6" fmla="*/ 458488 h 1099355"/>
              <a:gd name="connsiteX7" fmla="*/ 530610 w 615610"/>
              <a:gd name="connsiteY7" fmla="*/ 597580 h 1099355"/>
              <a:gd name="connsiteX8" fmla="*/ 383791 w 615610"/>
              <a:gd name="connsiteY8" fmla="*/ 597580 h 1099355"/>
              <a:gd name="connsiteX9" fmla="*/ 383791 w 615610"/>
              <a:gd name="connsiteY9" fmla="*/ 1099355 h 1099355"/>
              <a:gd name="connsiteX10" fmla="*/ 221514 w 615610"/>
              <a:gd name="connsiteY10" fmla="*/ 1099355 h 1099355"/>
              <a:gd name="connsiteX11" fmla="*/ 221514 w 615610"/>
              <a:gd name="connsiteY11" fmla="*/ 597580 h 1099355"/>
              <a:gd name="connsiteX12" fmla="*/ 0 w 615610"/>
              <a:gd name="connsiteY12" fmla="*/ 597580 h 1099355"/>
              <a:gd name="connsiteX13" fmla="*/ 0 w 615610"/>
              <a:gd name="connsiteY13" fmla="*/ 453336 h 1099355"/>
              <a:gd name="connsiteX14" fmla="*/ 218941 w 615610"/>
              <a:gd name="connsiteY14" fmla="*/ 453336 h 1099355"/>
              <a:gd name="connsiteX15" fmla="*/ 218941 w 615610"/>
              <a:gd name="connsiteY15" fmla="*/ 216365 h 1099355"/>
              <a:gd name="connsiteX16" fmla="*/ 396669 w 615610"/>
              <a:gd name="connsiteY16" fmla="*/ 0 h 1099355"/>
              <a:gd name="connsiteX0" fmla="*/ 396669 w 615610"/>
              <a:gd name="connsiteY0" fmla="*/ 0 h 1099856"/>
              <a:gd name="connsiteX1" fmla="*/ 615610 w 615610"/>
              <a:gd name="connsiteY1" fmla="*/ 0 h 1099856"/>
              <a:gd name="connsiteX2" fmla="*/ 615610 w 615610"/>
              <a:gd name="connsiteY2" fmla="*/ 172577 h 1099856"/>
              <a:gd name="connsiteX3" fmla="*/ 461064 w 615610"/>
              <a:gd name="connsiteY3" fmla="*/ 172577 h 1099856"/>
              <a:gd name="connsiteX4" fmla="*/ 386366 w 615610"/>
              <a:gd name="connsiteY4" fmla="*/ 242123 h 1099856"/>
              <a:gd name="connsiteX5" fmla="*/ 386366 w 615610"/>
              <a:gd name="connsiteY5" fmla="*/ 458488 h 1099856"/>
              <a:gd name="connsiteX6" fmla="*/ 602731 w 615610"/>
              <a:gd name="connsiteY6" fmla="*/ 458488 h 1099856"/>
              <a:gd name="connsiteX7" fmla="*/ 530610 w 615610"/>
              <a:gd name="connsiteY7" fmla="*/ 597580 h 1099856"/>
              <a:gd name="connsiteX8" fmla="*/ 383791 w 615610"/>
              <a:gd name="connsiteY8" fmla="*/ 597580 h 1099856"/>
              <a:gd name="connsiteX9" fmla="*/ 383791 w 615610"/>
              <a:gd name="connsiteY9" fmla="*/ 1099355 h 1099856"/>
              <a:gd name="connsiteX10" fmla="*/ 298791 w 615610"/>
              <a:gd name="connsiteY10" fmla="*/ 1099856 h 1099856"/>
              <a:gd name="connsiteX11" fmla="*/ 221514 w 615610"/>
              <a:gd name="connsiteY11" fmla="*/ 1099355 h 1099856"/>
              <a:gd name="connsiteX12" fmla="*/ 221514 w 615610"/>
              <a:gd name="connsiteY12" fmla="*/ 597580 h 1099856"/>
              <a:gd name="connsiteX13" fmla="*/ 0 w 615610"/>
              <a:gd name="connsiteY13" fmla="*/ 597580 h 1099856"/>
              <a:gd name="connsiteX14" fmla="*/ 0 w 615610"/>
              <a:gd name="connsiteY14" fmla="*/ 453336 h 1099856"/>
              <a:gd name="connsiteX15" fmla="*/ 218941 w 615610"/>
              <a:gd name="connsiteY15" fmla="*/ 453336 h 1099856"/>
              <a:gd name="connsiteX16" fmla="*/ 218941 w 615610"/>
              <a:gd name="connsiteY16" fmla="*/ 216365 h 1099856"/>
              <a:gd name="connsiteX17" fmla="*/ 396669 w 615610"/>
              <a:gd name="connsiteY17" fmla="*/ 0 h 1099856"/>
              <a:gd name="connsiteX0" fmla="*/ 298791 w 615610"/>
              <a:gd name="connsiteY0" fmla="*/ 1099856 h 1191296"/>
              <a:gd name="connsiteX1" fmla="*/ 221514 w 615610"/>
              <a:gd name="connsiteY1" fmla="*/ 1099355 h 1191296"/>
              <a:gd name="connsiteX2" fmla="*/ 221514 w 615610"/>
              <a:gd name="connsiteY2" fmla="*/ 597580 h 1191296"/>
              <a:gd name="connsiteX3" fmla="*/ 0 w 615610"/>
              <a:gd name="connsiteY3" fmla="*/ 597580 h 1191296"/>
              <a:gd name="connsiteX4" fmla="*/ 0 w 615610"/>
              <a:gd name="connsiteY4" fmla="*/ 453336 h 1191296"/>
              <a:gd name="connsiteX5" fmla="*/ 218941 w 615610"/>
              <a:gd name="connsiteY5" fmla="*/ 453336 h 1191296"/>
              <a:gd name="connsiteX6" fmla="*/ 218941 w 615610"/>
              <a:gd name="connsiteY6" fmla="*/ 216365 h 1191296"/>
              <a:gd name="connsiteX7" fmla="*/ 396669 w 615610"/>
              <a:gd name="connsiteY7" fmla="*/ 0 h 1191296"/>
              <a:gd name="connsiteX8" fmla="*/ 615610 w 615610"/>
              <a:gd name="connsiteY8" fmla="*/ 0 h 1191296"/>
              <a:gd name="connsiteX9" fmla="*/ 615610 w 615610"/>
              <a:gd name="connsiteY9" fmla="*/ 172577 h 1191296"/>
              <a:gd name="connsiteX10" fmla="*/ 461064 w 615610"/>
              <a:gd name="connsiteY10" fmla="*/ 172577 h 1191296"/>
              <a:gd name="connsiteX11" fmla="*/ 386366 w 615610"/>
              <a:gd name="connsiteY11" fmla="*/ 242123 h 1191296"/>
              <a:gd name="connsiteX12" fmla="*/ 386366 w 615610"/>
              <a:gd name="connsiteY12" fmla="*/ 458488 h 1191296"/>
              <a:gd name="connsiteX13" fmla="*/ 602731 w 615610"/>
              <a:gd name="connsiteY13" fmla="*/ 458488 h 1191296"/>
              <a:gd name="connsiteX14" fmla="*/ 530610 w 615610"/>
              <a:gd name="connsiteY14" fmla="*/ 597580 h 1191296"/>
              <a:gd name="connsiteX15" fmla="*/ 383791 w 615610"/>
              <a:gd name="connsiteY15" fmla="*/ 597580 h 1191296"/>
              <a:gd name="connsiteX16" fmla="*/ 383791 w 615610"/>
              <a:gd name="connsiteY16" fmla="*/ 1099355 h 1191296"/>
              <a:gd name="connsiteX17" fmla="*/ 390231 w 615610"/>
              <a:gd name="connsiteY17" fmla="*/ 1191296 h 1191296"/>
              <a:gd name="connsiteX0" fmla="*/ 298791 w 615610"/>
              <a:gd name="connsiteY0" fmla="*/ 1099856 h 1099856"/>
              <a:gd name="connsiteX1" fmla="*/ 221514 w 615610"/>
              <a:gd name="connsiteY1" fmla="*/ 1099355 h 1099856"/>
              <a:gd name="connsiteX2" fmla="*/ 221514 w 615610"/>
              <a:gd name="connsiteY2" fmla="*/ 597580 h 1099856"/>
              <a:gd name="connsiteX3" fmla="*/ 0 w 615610"/>
              <a:gd name="connsiteY3" fmla="*/ 597580 h 1099856"/>
              <a:gd name="connsiteX4" fmla="*/ 0 w 615610"/>
              <a:gd name="connsiteY4" fmla="*/ 453336 h 1099856"/>
              <a:gd name="connsiteX5" fmla="*/ 218941 w 615610"/>
              <a:gd name="connsiteY5" fmla="*/ 453336 h 1099856"/>
              <a:gd name="connsiteX6" fmla="*/ 218941 w 615610"/>
              <a:gd name="connsiteY6" fmla="*/ 216365 h 1099856"/>
              <a:gd name="connsiteX7" fmla="*/ 396669 w 615610"/>
              <a:gd name="connsiteY7" fmla="*/ 0 h 1099856"/>
              <a:gd name="connsiteX8" fmla="*/ 615610 w 615610"/>
              <a:gd name="connsiteY8" fmla="*/ 0 h 1099856"/>
              <a:gd name="connsiteX9" fmla="*/ 615610 w 615610"/>
              <a:gd name="connsiteY9" fmla="*/ 172577 h 1099856"/>
              <a:gd name="connsiteX10" fmla="*/ 461064 w 615610"/>
              <a:gd name="connsiteY10" fmla="*/ 172577 h 1099856"/>
              <a:gd name="connsiteX11" fmla="*/ 386366 w 615610"/>
              <a:gd name="connsiteY11" fmla="*/ 242123 h 1099856"/>
              <a:gd name="connsiteX12" fmla="*/ 386366 w 615610"/>
              <a:gd name="connsiteY12" fmla="*/ 458488 h 1099856"/>
              <a:gd name="connsiteX13" fmla="*/ 602731 w 615610"/>
              <a:gd name="connsiteY13" fmla="*/ 458488 h 1099856"/>
              <a:gd name="connsiteX14" fmla="*/ 530610 w 615610"/>
              <a:gd name="connsiteY14" fmla="*/ 597580 h 1099856"/>
              <a:gd name="connsiteX15" fmla="*/ 383791 w 615610"/>
              <a:gd name="connsiteY15" fmla="*/ 597580 h 1099856"/>
              <a:gd name="connsiteX16" fmla="*/ 383791 w 615610"/>
              <a:gd name="connsiteY16" fmla="*/ 1099355 h 1099856"/>
              <a:gd name="connsiteX0" fmla="*/ 221514 w 615610"/>
              <a:gd name="connsiteY0" fmla="*/ 1099355 h 1099355"/>
              <a:gd name="connsiteX1" fmla="*/ 221514 w 615610"/>
              <a:gd name="connsiteY1" fmla="*/ 597580 h 1099355"/>
              <a:gd name="connsiteX2" fmla="*/ 0 w 615610"/>
              <a:gd name="connsiteY2" fmla="*/ 597580 h 1099355"/>
              <a:gd name="connsiteX3" fmla="*/ 0 w 615610"/>
              <a:gd name="connsiteY3" fmla="*/ 453336 h 1099355"/>
              <a:gd name="connsiteX4" fmla="*/ 218941 w 615610"/>
              <a:gd name="connsiteY4" fmla="*/ 453336 h 1099355"/>
              <a:gd name="connsiteX5" fmla="*/ 218941 w 615610"/>
              <a:gd name="connsiteY5" fmla="*/ 216365 h 1099355"/>
              <a:gd name="connsiteX6" fmla="*/ 396669 w 615610"/>
              <a:gd name="connsiteY6" fmla="*/ 0 h 1099355"/>
              <a:gd name="connsiteX7" fmla="*/ 615610 w 615610"/>
              <a:gd name="connsiteY7" fmla="*/ 0 h 1099355"/>
              <a:gd name="connsiteX8" fmla="*/ 615610 w 615610"/>
              <a:gd name="connsiteY8" fmla="*/ 172577 h 1099355"/>
              <a:gd name="connsiteX9" fmla="*/ 461064 w 615610"/>
              <a:gd name="connsiteY9" fmla="*/ 172577 h 1099355"/>
              <a:gd name="connsiteX10" fmla="*/ 386366 w 615610"/>
              <a:gd name="connsiteY10" fmla="*/ 242123 h 1099355"/>
              <a:gd name="connsiteX11" fmla="*/ 386366 w 615610"/>
              <a:gd name="connsiteY11" fmla="*/ 458488 h 1099355"/>
              <a:gd name="connsiteX12" fmla="*/ 602731 w 615610"/>
              <a:gd name="connsiteY12" fmla="*/ 458488 h 1099355"/>
              <a:gd name="connsiteX13" fmla="*/ 530610 w 615610"/>
              <a:gd name="connsiteY13" fmla="*/ 597580 h 1099355"/>
              <a:gd name="connsiteX14" fmla="*/ 383791 w 615610"/>
              <a:gd name="connsiteY14" fmla="*/ 597580 h 1099355"/>
              <a:gd name="connsiteX15" fmla="*/ 383791 w 615610"/>
              <a:gd name="connsiteY15" fmla="*/ 1099355 h 109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5610" h="1099355">
                <a:moveTo>
                  <a:pt x="221514" y="1099355"/>
                </a:moveTo>
                <a:lnTo>
                  <a:pt x="221514" y="597580"/>
                </a:lnTo>
                <a:lnTo>
                  <a:pt x="0" y="597580"/>
                </a:lnTo>
                <a:lnTo>
                  <a:pt x="0" y="453336"/>
                </a:lnTo>
                <a:lnTo>
                  <a:pt x="218941" y="453336"/>
                </a:lnTo>
                <a:lnTo>
                  <a:pt x="218941" y="216365"/>
                </a:lnTo>
                <a:cubicBezTo>
                  <a:pt x="216366" y="126212"/>
                  <a:pt x="291062" y="1"/>
                  <a:pt x="396669" y="0"/>
                </a:cubicBezTo>
                <a:lnTo>
                  <a:pt x="615610" y="0"/>
                </a:lnTo>
                <a:lnTo>
                  <a:pt x="615610" y="172577"/>
                </a:lnTo>
                <a:lnTo>
                  <a:pt x="461064" y="172577"/>
                </a:lnTo>
                <a:cubicBezTo>
                  <a:pt x="431013" y="177729"/>
                  <a:pt x="388083" y="182880"/>
                  <a:pt x="386366" y="242123"/>
                </a:cubicBezTo>
                <a:lnTo>
                  <a:pt x="386366" y="458488"/>
                </a:lnTo>
                <a:lnTo>
                  <a:pt x="602731" y="458488"/>
                </a:lnTo>
                <a:lnTo>
                  <a:pt x="530610" y="597580"/>
                </a:lnTo>
                <a:lnTo>
                  <a:pt x="383791" y="597580"/>
                </a:lnTo>
                <a:lnTo>
                  <a:pt x="383791" y="1099355"/>
                </a:lnTo>
              </a:path>
            </a:pathLst>
          </a:custGeom>
          <a:noFill/>
          <a:ln w="7620" cap="flat">
            <a:solidFill>
              <a:srgbClr val="000000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noProof="0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BEB79E3E-D863-4D42-960D-E575686227C4}"/>
              </a:ext>
            </a:extLst>
          </p:cNvPr>
          <p:cNvSpPr/>
          <p:nvPr/>
        </p:nvSpPr>
        <p:spPr bwMode="auto">
          <a:xfrm>
            <a:off x="1497972" y="5633778"/>
            <a:ext cx="3216000" cy="240563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33" noProof="0" dirty="0">
                <a:solidFill>
                  <a:schemeClr val="bg1"/>
                </a:solidFill>
                <a:cs typeface="Calibri Light" panose="020F0302020204030204" pitchFamily="34" charset="0"/>
              </a:rPr>
              <a:t>facebook.com/</a:t>
            </a:r>
            <a:r>
              <a:rPr lang="en-US" sz="1333" noProof="0" dirty="0" err="1">
                <a:solidFill>
                  <a:schemeClr val="bg1"/>
                </a:solidFill>
                <a:cs typeface="Calibri Light" panose="020F0302020204030204" pitchFamily="34" charset="0"/>
              </a:rPr>
              <a:t>Asseco</a:t>
            </a:r>
            <a:r>
              <a:rPr lang="hr-HR" sz="1333" noProof="0" dirty="0">
                <a:solidFill>
                  <a:schemeClr val="bg1"/>
                </a:solidFill>
                <a:cs typeface="Calibri Light" panose="020F0302020204030204" pitchFamily="34" charset="0"/>
              </a:rPr>
              <a:t>SEE</a:t>
            </a:r>
            <a:endParaRPr lang="en-US" sz="1333" noProof="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6EEDAED6-E058-4D9F-B24E-441EA8DD5F2B}"/>
              </a:ext>
            </a:extLst>
          </p:cNvPr>
          <p:cNvSpPr/>
          <p:nvPr/>
        </p:nvSpPr>
        <p:spPr bwMode="auto">
          <a:xfrm>
            <a:off x="1099933" y="5603878"/>
            <a:ext cx="254037" cy="254039"/>
          </a:xfrm>
          <a:prstGeom prst="roundRect">
            <a:avLst>
              <a:gd name="adj" fmla="val 827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CE3F246-6D30-4A6A-ADAF-E173987111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240" y="1141751"/>
            <a:ext cx="8165656" cy="17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7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(2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D22F0230-BC83-43B4-8F26-F71DCC2423E9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6A21309-79B1-4115-A6ED-AB115B832D2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7029713"/>
              </p:ext>
            </p:extLst>
          </p:nvPr>
        </p:nvGraphicFramePr>
        <p:xfrm>
          <a:off x="6751290" y="3042574"/>
          <a:ext cx="2707352" cy="77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43CA92A-053C-458A-806E-F326708B85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1290" y="3042574"/>
                        <a:ext cx="2707352" cy="77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C229549-5B5C-4AD8-80FE-2BBAFD69F58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46769668"/>
              </p:ext>
            </p:extLst>
          </p:nvPr>
        </p:nvGraphicFramePr>
        <p:xfrm>
          <a:off x="2880357" y="3130550"/>
          <a:ext cx="2610491" cy="73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A233034-61F6-44F9-B3BD-3688BC455F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0357" y="3130550"/>
                        <a:ext cx="2610491" cy="73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3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2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rostokąt 38">
            <a:extLst>
              <a:ext uri="{FF2B5EF4-FFF2-40B4-BE49-F238E27FC236}">
                <a16:creationId xmlns:a16="http://schemas.microsoft.com/office/drawing/2014/main" id="{5EEE2F3D-5056-46FA-B773-01BDD9734E4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07429" y="4039781"/>
            <a:ext cx="105722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City, date</a:t>
            </a:r>
          </a:p>
        </p:txBody>
      </p:sp>
      <p:sp>
        <p:nvSpPr>
          <p:cNvPr id="18" name="Symbol zastępczy tekstu 5">
            <a:extLst>
              <a:ext uri="{FF2B5EF4-FFF2-40B4-BE49-F238E27FC236}">
                <a16:creationId xmlns:a16="http://schemas.microsoft.com/office/drawing/2014/main" id="{D6BAE43B-FC95-48B8-8A8B-E4251D6E9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5850" y="2583932"/>
            <a:ext cx="10593786" cy="96455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Name and surname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E034EC-B3E8-4E27-A148-5E2388EE48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1" y="1328045"/>
            <a:ext cx="10593786" cy="612527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43" name="Symbol zastępczy obrazu 42">
            <a:extLst>
              <a:ext uri="{FF2B5EF4-FFF2-40B4-BE49-F238E27FC236}">
                <a16:creationId xmlns:a16="http://schemas.microsoft.com/office/drawing/2014/main" id="{D9480DC8-669E-4EC9-8313-2AED23DAB8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4763" y="4564959"/>
            <a:ext cx="12196763" cy="2320029"/>
          </a:xfrm>
          <a:custGeom>
            <a:avLst/>
            <a:gdLst>
              <a:gd name="connsiteX0" fmla="*/ 12196712 w 12196763"/>
              <a:gd name="connsiteY0" fmla="*/ 0 h 2320029"/>
              <a:gd name="connsiteX1" fmla="*/ 12196763 w 12196763"/>
              <a:gd name="connsiteY1" fmla="*/ 0 h 2320029"/>
              <a:gd name="connsiteX2" fmla="*/ 12196763 w 12196763"/>
              <a:gd name="connsiteY2" fmla="*/ 2320029 h 2320029"/>
              <a:gd name="connsiteX3" fmla="*/ 0 w 12196763"/>
              <a:gd name="connsiteY3" fmla="*/ 2320029 h 2320029"/>
              <a:gd name="connsiteX4" fmla="*/ 0 w 12196763"/>
              <a:gd name="connsiteY4" fmla="*/ 1096213 h 2320029"/>
              <a:gd name="connsiteX5" fmla="*/ 24566 w 12196763"/>
              <a:gd name="connsiteY5" fmla="*/ 1096213 h 2320029"/>
              <a:gd name="connsiteX6" fmla="*/ 497300 w 12196763"/>
              <a:gd name="connsiteY6" fmla="*/ 861548 h 2320029"/>
              <a:gd name="connsiteX7" fmla="*/ 1136599 w 12196763"/>
              <a:gd name="connsiteY7" fmla="*/ 21631 h 2320029"/>
              <a:gd name="connsiteX8" fmla="*/ 7006798 w 12196763"/>
              <a:gd name="connsiteY8" fmla="*/ 21631 h 2320029"/>
              <a:gd name="connsiteX9" fmla="*/ 7008157 w 12196763"/>
              <a:gd name="connsiteY9" fmla="*/ 21494 h 2320029"/>
              <a:gd name="connsiteX10" fmla="*/ 12196712 w 12196763"/>
              <a:gd name="connsiteY10" fmla="*/ 21494 h 232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6763" h="2320029">
                <a:moveTo>
                  <a:pt x="12196712" y="0"/>
                </a:moveTo>
                <a:lnTo>
                  <a:pt x="12196763" y="0"/>
                </a:lnTo>
                <a:lnTo>
                  <a:pt x="12196763" y="2320029"/>
                </a:lnTo>
                <a:lnTo>
                  <a:pt x="0" y="2320029"/>
                </a:lnTo>
                <a:lnTo>
                  <a:pt x="0" y="1096213"/>
                </a:lnTo>
                <a:lnTo>
                  <a:pt x="24566" y="1096213"/>
                </a:lnTo>
                <a:cubicBezTo>
                  <a:pt x="263767" y="1092812"/>
                  <a:pt x="386791" y="1019908"/>
                  <a:pt x="497300" y="861548"/>
                </a:cubicBezTo>
                <a:lnTo>
                  <a:pt x="1136599" y="21631"/>
                </a:lnTo>
                <a:lnTo>
                  <a:pt x="7006798" y="21631"/>
                </a:lnTo>
                <a:lnTo>
                  <a:pt x="7008157" y="21494"/>
                </a:lnTo>
                <a:lnTo>
                  <a:pt x="12196712" y="214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on the icon to add a picture.</a:t>
            </a:r>
            <a:endParaRPr lang="pl-PL" dirty="0"/>
          </a:p>
        </p:txBody>
      </p:sp>
      <p:grpSp>
        <p:nvGrpSpPr>
          <p:cNvPr id="73" name="Grupa 72">
            <a:extLst>
              <a:ext uri="{FF2B5EF4-FFF2-40B4-BE49-F238E27FC236}">
                <a16:creationId xmlns:a16="http://schemas.microsoft.com/office/drawing/2014/main" id="{180D6F98-E48F-48F2-AE21-FE38C569C4D6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867472D0-194C-4958-A1E3-8A549FB2A7C9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A142AB67-0EBA-4E3B-9132-2372FAE43EF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F021F457-7475-4CD0-9747-BB6BC6B70B9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7" name="Prostokąt: zaokrąglone rogi 96">
                <a:extLst>
                  <a:ext uri="{FF2B5EF4-FFF2-40B4-BE49-F238E27FC236}">
                    <a16:creationId xmlns:a16="http://schemas.microsoft.com/office/drawing/2014/main" id="{C7734ED5-D660-47D3-8172-76F6991E500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34F06D12-F0D0-4BB4-A697-1D464F116017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C1554D10-5E44-4B36-BA7D-03925DC9BA02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538AF2C5-9DB8-4DB3-AD9D-114EB7BE3238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EE832104-FAD6-49EF-A31B-66A198410C81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BBEB4BC1-C6B6-4286-9359-6861C5AC6095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21BFEF45-F191-486D-B943-BB4FF81FB333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FB11255C-BD7C-4950-9FB6-200E8331E9BB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8FCD4891-00AF-43D7-8614-BF00578A8A50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A94AA068-C2A5-4092-8EDD-DA105EC777CD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403EB4B5-2FE5-435A-B871-C17A831E9836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BC0DED70-1262-4F7F-8C56-68A6A0E4CCDE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E5CCBF3E-2D4B-4767-91F2-561F255159D9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CFA25F6D-C93B-49F8-89CE-CA497D5E7943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056933C7-ED4A-4826-9866-BF8A40D13FF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BB58CE3A-2236-47B5-A35B-BD585B15A375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5E579912-2C2C-42C0-A450-71AF45D48BB9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9" name="Grupa 78">
              <a:extLst>
                <a:ext uri="{FF2B5EF4-FFF2-40B4-BE49-F238E27FC236}">
                  <a16:creationId xmlns:a16="http://schemas.microsoft.com/office/drawing/2014/main" id="{E901302F-FEF1-4DD1-B1EC-D8A032B258A6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5B193534-2319-4932-B67B-A69B6F382F49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004C9B93-BCF1-4FAE-834B-24BCBB5E822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1FF192FA-E502-44D7-B72B-23FA12BFAE5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98DDBD6-D4F4-4261-852C-FE94EFB4C19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25288756"/>
              </p:ext>
            </p:extLst>
          </p:nvPr>
        </p:nvGraphicFramePr>
        <p:xfrm>
          <a:off x="1050829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50B73D3C-8428-4040-A5EF-E1F96DD36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29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505D18B8-E117-47D0-AA5A-E032FB0D601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83615588"/>
              </p:ext>
            </p:extLst>
          </p:nvPr>
        </p:nvGraphicFramePr>
        <p:xfrm>
          <a:off x="568957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100DFC0-C737-47D0-B557-0D25C3170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57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5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35ADCA27-53A0-4A2E-B059-AA39568B0C4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26627" y="6356351"/>
            <a:ext cx="8306825" cy="365125"/>
          </a:xfrm>
        </p:spPr>
        <p:txBody>
          <a:bodyPr/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26627" y="1730218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067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sp>
        <p:nvSpPr>
          <p:cNvPr id="10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6627" y="2372475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" panose="020F0502020204030204" pitchFamily="34" charset="0"/>
              <a:buChar char="•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pSp>
        <p:nvGrpSpPr>
          <p:cNvPr id="73" name="Grupa 72">
            <a:extLst>
              <a:ext uri="{FF2B5EF4-FFF2-40B4-BE49-F238E27FC236}">
                <a16:creationId xmlns:a16="http://schemas.microsoft.com/office/drawing/2014/main" id="{91FE2EFA-BAF9-4811-9CC9-143F314E0825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FB0B73FD-91EB-478A-AE3F-52387132082C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925FFF4D-341C-4D87-85D2-3C58E6AA683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BF5367BD-A882-47D3-A851-057CED9EF78E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7" name="Prostokąt: zaokrąglone rogi 96">
                <a:extLst>
                  <a:ext uri="{FF2B5EF4-FFF2-40B4-BE49-F238E27FC236}">
                    <a16:creationId xmlns:a16="http://schemas.microsoft.com/office/drawing/2014/main" id="{E9631CA3-3EBB-4E1B-9E32-89FFB69E19E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8017BFB2-851D-4DA0-9B12-CF5ADCB607F5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C26F5A38-8966-4F35-BC19-B411F617630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095E6140-3791-469E-BD9A-EC90CC38022A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36898833-7699-47B1-8F8A-F4269BA9D719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FC0C5894-B819-4314-A2EF-84B858A7ECF7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9DCA8034-8CE5-497D-9F48-68D2337A986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F9189203-BDB9-40D6-B6B5-1F5845F8C99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CC84C926-930F-4B49-A1B9-7F22B65908B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7BDCEC58-783D-4F21-8767-9D335C620C51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EFED6E93-E500-424C-A23D-2B0DD20E3F83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2A4CC74B-ECC3-4CDF-9499-C431A03E9255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FD07F84A-076C-436F-A107-98D127998F5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5903C4D5-626F-44C6-A1CD-389E7848D77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8730412C-124F-450E-A83B-AC3483202EC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B9CEC969-6336-4D13-B70F-CBCD6252073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1B88C99A-24A9-4751-BBC5-3215D814379B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9" name="Grupa 78">
              <a:extLst>
                <a:ext uri="{FF2B5EF4-FFF2-40B4-BE49-F238E27FC236}">
                  <a16:creationId xmlns:a16="http://schemas.microsoft.com/office/drawing/2014/main" id="{BD786861-7971-40DD-82AF-3B551D7A71F1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9F27A8B9-58F2-4697-AB6F-CACC1C47DD0A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F6720BB4-9EE5-44B5-AF16-9EBB9CC0FB9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601562E2-8F95-49A8-A478-F42AAECD3F4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04E3EB8C-8A92-48B5-97DC-2EEE2120F55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25288756"/>
              </p:ext>
            </p:extLst>
          </p:nvPr>
        </p:nvGraphicFramePr>
        <p:xfrm>
          <a:off x="1050829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50B73D3C-8428-4040-A5EF-E1F96DD36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29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206DDAFA-4FAD-4C1E-B987-2FEE8EFAE7E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83615588"/>
              </p:ext>
            </p:extLst>
          </p:nvPr>
        </p:nvGraphicFramePr>
        <p:xfrm>
          <a:off x="568957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100DFC0-C737-47D0-B557-0D25C3170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57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31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B16664D4-19EF-4DF7-8FCD-4327534B912D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26629" y="6356351"/>
            <a:ext cx="8306825" cy="365125"/>
          </a:xfrm>
        </p:spPr>
        <p:txBody>
          <a:bodyPr/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26627" y="1730218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067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2" name="Grupa 71">
            <a:extLst>
              <a:ext uri="{FF2B5EF4-FFF2-40B4-BE49-F238E27FC236}">
                <a16:creationId xmlns:a16="http://schemas.microsoft.com/office/drawing/2014/main" id="{318D34E5-F710-4E61-96C9-08981B811979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DA9C3445-9CA3-47BE-8FEF-F4710B98C7B4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F30D6F88-BFAF-4F15-AD0B-541E9F9C8F38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19EF6B2B-CB8E-41B1-BDA9-AFECA9A0696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BF025918-1587-4746-B609-F26E26A10A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8C22C348-4050-4D47-8253-A39965CB5F8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361051A9-7AD8-4B4C-9522-DFA50ECCDDD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96BF0C22-4683-48A8-9B0C-EE6AEF5F48F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936D9296-8D6F-4AFB-83AA-97D46C94785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55EFFC5D-4C78-4321-BE43-F4664992CF3D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D08DCB19-6A71-4DED-BB71-9F9D6E8752C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9C76D8AA-2DA7-404D-81F2-0A9B3923E14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5B5DCA9B-2363-4EFF-BDE0-89439B22607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735299A2-C9A6-47E3-9DF9-1192D8BF10CB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AF3F9170-4235-4F12-A0E9-31DD702994BC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B69973AE-8225-4DF7-8D4B-A13902FB672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A7922043-CB93-42A0-89F7-68355C1506AB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75B582A7-208B-4431-A5EB-E2A73AA955C1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3219116A-AAA7-49B2-A2D8-A0E622CB8603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0129468E-C3F0-48DF-8FDB-47E22C570752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C7AD5AE2-B29F-468B-A02E-DBB0416ABC61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4E6BF433-09DB-4D94-A543-783FF4FF18B6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0CF2DC4D-423C-4191-A9C4-2A3A4F38A952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8E1DB2C8-0158-4319-8C3B-994D4422EBF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F5910D5F-B56E-4C2A-B7E2-097AC005891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B93E5B61-6819-43E8-BA77-7AF99047EB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6629" y="2372474"/>
            <a:ext cx="5400000" cy="3600000"/>
          </a:xfrm>
          <a:prstGeom prst="rect">
            <a:avLst/>
          </a:prstGeom>
          <a:effectLst/>
        </p:spPr>
        <p:txBody>
          <a:bodyPr vert="horz" lIns="0" tIns="0" rIns="0" bIns="0" rtlCol="0">
            <a:norm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tabLst/>
              <a:defRPr sz="2000" baseline="0">
                <a:solidFill>
                  <a:schemeClr val="bg1"/>
                </a:solidFill>
              </a:defRPr>
            </a:lvl1pPr>
            <a:lvl2pPr marL="720000" indent="-360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baseline="0">
                <a:solidFill>
                  <a:schemeClr val="bg1"/>
                </a:solidFill>
              </a:defRPr>
            </a:lvl2pPr>
            <a:lvl3pPr marL="1008000" indent="-252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Font typeface="Calibri" panose="020F0502020204030204" pitchFamily="34" charset="0"/>
              <a:buChar char="–"/>
              <a:defRPr sz="2000" baseline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FA08C6A2-4444-4C51-BD75-84549770A42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60211" y="2372474"/>
            <a:ext cx="5400000" cy="3600000"/>
          </a:xfrm>
          <a:prstGeom prst="rect">
            <a:avLst/>
          </a:prstGeom>
          <a:effectLst/>
        </p:spPr>
        <p:txBody>
          <a:bodyPr vert="horz" lIns="0" tIns="0" rIns="0" bIns="0" rtlCol="0">
            <a:norm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tabLst/>
              <a:defRPr sz="2000" baseline="0">
                <a:solidFill>
                  <a:schemeClr val="bg1"/>
                </a:solidFill>
              </a:defRPr>
            </a:lvl1pPr>
            <a:lvl2pPr marL="720000" indent="-360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baseline="0">
                <a:solidFill>
                  <a:schemeClr val="bg1"/>
                </a:solidFill>
              </a:defRPr>
            </a:lvl2pPr>
            <a:lvl3pPr marL="1008000" indent="-252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Font typeface="Calibri" panose="020F0502020204030204" pitchFamily="34" charset="0"/>
              <a:buChar char="–"/>
              <a:defRPr sz="2000" baseline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ACC4155-6CA6-4291-907F-02170E85C6A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25288756"/>
              </p:ext>
            </p:extLst>
          </p:nvPr>
        </p:nvGraphicFramePr>
        <p:xfrm>
          <a:off x="1050829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50B73D3C-8428-4040-A5EF-E1F96DD36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29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AB4D5DD-9137-497B-B939-1FD75E4C1B9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83615588"/>
              </p:ext>
            </p:extLst>
          </p:nvPr>
        </p:nvGraphicFramePr>
        <p:xfrm>
          <a:off x="568957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100DFC0-C737-47D0-B557-0D25C3170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57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9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bullet poi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rostokąt 37">
            <a:extLst>
              <a:ext uri="{FF2B5EF4-FFF2-40B4-BE49-F238E27FC236}">
                <a16:creationId xmlns:a16="http://schemas.microsoft.com/office/drawing/2014/main" id="{2EF3E1DB-D461-4FCB-9E37-02980F975364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6630" y="6356351"/>
            <a:ext cx="83068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3" name="Textplatzhalter 2"/>
          <p:cNvSpPr>
            <a:spLocks noGrp="1"/>
          </p:cNvSpPr>
          <p:nvPr>
            <p:ph idx="1" hasCustomPrompt="1"/>
          </p:nvPr>
        </p:nvSpPr>
        <p:spPr>
          <a:xfrm>
            <a:off x="526630" y="2372474"/>
            <a:ext cx="11234629" cy="3611524"/>
          </a:xfrm>
          <a:prstGeom prst="rect">
            <a:avLst/>
          </a:prstGeom>
          <a:effectLst/>
        </p:spPr>
        <p:txBody>
          <a:bodyPr vert="horz" lIns="0" tIns="0" rIns="0" bIns="0" rtlCol="0">
            <a:norm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tabLst/>
              <a:defRPr sz="2000" baseline="0">
                <a:solidFill>
                  <a:schemeClr val="bg1"/>
                </a:solidFill>
              </a:defRPr>
            </a:lvl1pPr>
            <a:lvl2pPr marL="720000" indent="-360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baseline="0">
                <a:solidFill>
                  <a:schemeClr val="bg1"/>
                </a:solidFill>
              </a:defRPr>
            </a:lvl2pPr>
            <a:lvl3pPr marL="1008000" indent="-252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Font typeface="Calibri" panose="020F0502020204030204" pitchFamily="34" charset="0"/>
              <a:buChar char="–"/>
              <a:defRPr sz="2000" baseline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grpSp>
        <p:nvGrpSpPr>
          <p:cNvPr id="71" name="Grupa 70">
            <a:extLst>
              <a:ext uri="{FF2B5EF4-FFF2-40B4-BE49-F238E27FC236}">
                <a16:creationId xmlns:a16="http://schemas.microsoft.com/office/drawing/2014/main" id="{9C682C3A-F09C-4D6D-8FB6-C8015B258261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2" name="Grupa 71">
              <a:extLst>
                <a:ext uri="{FF2B5EF4-FFF2-40B4-BE49-F238E27FC236}">
                  <a16:creationId xmlns:a16="http://schemas.microsoft.com/office/drawing/2014/main" id="{03A5AF64-AF11-4F93-9B8F-F9E28A8A00A7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86BC8D0C-F624-4E5A-8E31-3F009FB890B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635914F0-46A8-4A2F-BD53-7E6BB45EEB7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7F47053D-C29A-4E33-993E-72DC386AAF9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C6247D6B-33C3-4D4B-B0E6-3165DFB7A221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65347F58-A344-4A98-88CA-648CAD8C625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5CBC0CEF-83C0-434F-B386-FFCBE3025FF5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D85B423B-0ED2-40F3-9FCB-ACC5EE2309B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1B08D0EF-222C-43CF-ABD8-D53BB07048A6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7884096B-B561-4027-A38E-C1768171972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0F6ECCE9-81FB-47F4-90A6-D505B749AE5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8BFE4448-E0AB-42F0-9082-6CB6905783A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A3758F26-F154-41B5-9253-58E65AB87862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F99DB95D-838A-49A0-BD8A-42DDA74605D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B0E096E5-01B7-491A-BFAA-6897A4F9E93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CF436178-3204-4685-94A1-F42C2640C48B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0CCB3424-F934-41C1-B38B-E853C6B701C0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633144AB-437D-4496-B966-D50FC1E0455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CEC8A72C-EC72-4DAC-B991-EA2806A3339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CC4B7A88-0835-42E7-B472-B00F4B35391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5F01D0ED-898E-4BE5-A2AA-366C113A9FF0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22C4765F-90C8-42A0-80DD-9F866A5A5C6A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0303B914-2696-4CFE-A9D5-22A56A82EAC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C1267B27-99BC-47F8-8D9A-BD16733319CF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C771E782-F6A8-41E8-A5C1-54607D947E5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25288756"/>
              </p:ext>
            </p:extLst>
          </p:nvPr>
        </p:nvGraphicFramePr>
        <p:xfrm>
          <a:off x="1050829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50B73D3C-8428-4040-A5EF-E1F96DD36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29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F091B775-52D0-4556-B777-E31B768232A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83615588"/>
              </p:ext>
            </p:extLst>
          </p:nvPr>
        </p:nvGraphicFramePr>
        <p:xfrm>
          <a:off x="568957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100DFC0-C737-47D0-B557-0D25C3170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57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1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07429" y="4039781"/>
            <a:ext cx="105722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City, date</a:t>
            </a:r>
          </a:p>
        </p:txBody>
      </p:sp>
      <p:sp>
        <p:nvSpPr>
          <p:cNvPr id="18" name="Symbol zastępczy tekstu 5">
            <a:extLst>
              <a:ext uri="{FF2B5EF4-FFF2-40B4-BE49-F238E27FC236}">
                <a16:creationId xmlns:a16="http://schemas.microsoft.com/office/drawing/2014/main" id="{D6BAE43B-FC95-48B8-8A8B-E4251D6E9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5850" y="2583932"/>
            <a:ext cx="10593786" cy="96455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Name and surname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E034EC-B3E8-4E27-A148-5E2388EE48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1" y="1328045"/>
            <a:ext cx="10593786" cy="612527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43" name="Symbol zastępczy obrazu 42">
            <a:extLst>
              <a:ext uri="{FF2B5EF4-FFF2-40B4-BE49-F238E27FC236}">
                <a16:creationId xmlns:a16="http://schemas.microsoft.com/office/drawing/2014/main" id="{D9480DC8-669E-4EC9-8313-2AED23DAB8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4763" y="4564959"/>
            <a:ext cx="12196763" cy="2320029"/>
          </a:xfrm>
          <a:custGeom>
            <a:avLst/>
            <a:gdLst>
              <a:gd name="connsiteX0" fmla="*/ 12196712 w 12196763"/>
              <a:gd name="connsiteY0" fmla="*/ 0 h 2320029"/>
              <a:gd name="connsiteX1" fmla="*/ 12196763 w 12196763"/>
              <a:gd name="connsiteY1" fmla="*/ 0 h 2320029"/>
              <a:gd name="connsiteX2" fmla="*/ 12196763 w 12196763"/>
              <a:gd name="connsiteY2" fmla="*/ 2320029 h 2320029"/>
              <a:gd name="connsiteX3" fmla="*/ 0 w 12196763"/>
              <a:gd name="connsiteY3" fmla="*/ 2320029 h 2320029"/>
              <a:gd name="connsiteX4" fmla="*/ 0 w 12196763"/>
              <a:gd name="connsiteY4" fmla="*/ 1096213 h 2320029"/>
              <a:gd name="connsiteX5" fmla="*/ 24566 w 12196763"/>
              <a:gd name="connsiteY5" fmla="*/ 1096213 h 2320029"/>
              <a:gd name="connsiteX6" fmla="*/ 497300 w 12196763"/>
              <a:gd name="connsiteY6" fmla="*/ 861548 h 2320029"/>
              <a:gd name="connsiteX7" fmla="*/ 1136599 w 12196763"/>
              <a:gd name="connsiteY7" fmla="*/ 21631 h 2320029"/>
              <a:gd name="connsiteX8" fmla="*/ 7006798 w 12196763"/>
              <a:gd name="connsiteY8" fmla="*/ 21631 h 2320029"/>
              <a:gd name="connsiteX9" fmla="*/ 7008157 w 12196763"/>
              <a:gd name="connsiteY9" fmla="*/ 21494 h 2320029"/>
              <a:gd name="connsiteX10" fmla="*/ 12196712 w 12196763"/>
              <a:gd name="connsiteY10" fmla="*/ 21494 h 232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6763" h="2320029">
                <a:moveTo>
                  <a:pt x="12196712" y="0"/>
                </a:moveTo>
                <a:lnTo>
                  <a:pt x="12196763" y="0"/>
                </a:lnTo>
                <a:lnTo>
                  <a:pt x="12196763" y="2320029"/>
                </a:lnTo>
                <a:lnTo>
                  <a:pt x="0" y="2320029"/>
                </a:lnTo>
                <a:lnTo>
                  <a:pt x="0" y="1096213"/>
                </a:lnTo>
                <a:lnTo>
                  <a:pt x="24566" y="1096213"/>
                </a:lnTo>
                <a:cubicBezTo>
                  <a:pt x="263767" y="1092812"/>
                  <a:pt x="386791" y="1019908"/>
                  <a:pt x="497300" y="861548"/>
                </a:cubicBezTo>
                <a:lnTo>
                  <a:pt x="1136599" y="21631"/>
                </a:lnTo>
                <a:lnTo>
                  <a:pt x="7006798" y="21631"/>
                </a:lnTo>
                <a:lnTo>
                  <a:pt x="7008157" y="21494"/>
                </a:lnTo>
                <a:lnTo>
                  <a:pt x="12196712" y="214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on the icon to add a picture.</a:t>
            </a:r>
            <a:endParaRPr lang="pl-PL" dirty="0"/>
          </a:p>
        </p:txBody>
      </p:sp>
      <p:grpSp>
        <p:nvGrpSpPr>
          <p:cNvPr id="73" name="Grupa 72">
            <a:extLst>
              <a:ext uri="{FF2B5EF4-FFF2-40B4-BE49-F238E27FC236}">
                <a16:creationId xmlns:a16="http://schemas.microsoft.com/office/drawing/2014/main" id="{B7478B59-CA66-469F-8F73-AB7FFEA9D6C4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746D5FBF-F464-4AED-8FC3-607C9F724FC7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FF6EB662-8815-4C4A-8EBE-492B31BD1CB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95961A05-9BAE-433E-90DC-6E59AFC85DE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7" name="Prostokąt: zaokrąglone rogi 96">
                <a:extLst>
                  <a:ext uri="{FF2B5EF4-FFF2-40B4-BE49-F238E27FC236}">
                    <a16:creationId xmlns:a16="http://schemas.microsoft.com/office/drawing/2014/main" id="{965E3BDA-0E08-4313-AE93-A8E8D3FC878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A390CF57-EAE5-4259-9D9F-F1FDF4C5E722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59764DB9-4245-4347-93F2-143C99D602E2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101207D0-25E6-4E04-BAB8-59F1AD494992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5C91B490-D9C1-4DCF-8E12-79218EE021B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6673C142-71A3-4252-9CE8-CDF64FE32F4C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B50412F8-EA82-4F78-A476-D7A31BB518A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5B8A58F4-D904-4708-B9BE-FE3098ADED1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18D2B323-4DA7-4CC6-B642-B03DD11FC5A1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32CDD1A5-AF1D-4661-9532-4571DFC4B430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4E0C28F1-D7B9-4F28-A9E6-E3372B331A28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C32C97DB-11C1-41AE-BCD8-C2AAEF41838E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8D49BC9F-9FE6-4B69-B57D-02E1BF47EA4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F76098CF-4869-4B7C-B9CD-0FC0E7EA1A85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93207ED2-1448-48AA-B1F1-ABF5DE87511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324FDC63-5A45-412B-9979-0D3F70EDEAF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9430D757-0DA1-4C23-A9D5-86A7C4021A51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9" name="Grupa 78">
              <a:extLst>
                <a:ext uri="{FF2B5EF4-FFF2-40B4-BE49-F238E27FC236}">
                  <a16:creationId xmlns:a16="http://schemas.microsoft.com/office/drawing/2014/main" id="{311390E9-B0B0-4832-9EF0-E71F9F6AA7A5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B246218C-1A51-419D-8608-EBEF05F8037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5E41E63D-A1FE-44BF-9F55-EF0453F6C7B5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FB8A9228-7B43-4B94-A36C-2BF582F5F41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4" name="Object 35">
            <a:extLst>
              <a:ext uri="{FF2B5EF4-FFF2-40B4-BE49-F238E27FC236}">
                <a16:creationId xmlns:a16="http://schemas.microsoft.com/office/drawing/2014/main" id="{F74AAE35-9E28-4776-A27F-EC92DD1DC39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54599566"/>
              </p:ext>
            </p:extLst>
          </p:nvPr>
        </p:nvGraphicFramePr>
        <p:xfrm>
          <a:off x="105080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7" name="Object 35">
                        <a:extLst>
                          <a:ext uri="{FF2B5EF4-FFF2-40B4-BE49-F238E27FC236}">
                            <a16:creationId xmlns:a16="http://schemas.microsoft.com/office/drawing/2014/main" id="{1BF78D8A-10A9-43DD-B5DF-7CB3A271A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0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Graphic 34">
            <a:extLst>
              <a:ext uri="{FF2B5EF4-FFF2-40B4-BE49-F238E27FC236}">
                <a16:creationId xmlns:a16="http://schemas.microsoft.com/office/drawing/2014/main" id="{7A417846-FB6F-48B8-B6E5-1C5EE454B6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9329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pt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>
            <a:extLst>
              <a:ext uri="{FF2B5EF4-FFF2-40B4-BE49-F238E27FC236}">
                <a16:creationId xmlns:a16="http://schemas.microsoft.com/office/drawing/2014/main" id="{26474D84-863B-4641-BBBC-C164B628912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66480371-4FDE-47F3-8AFB-E42D1696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6631" y="6356352"/>
            <a:ext cx="83057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2A28C150-6E82-427D-A119-35958029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6457" y="6356352"/>
            <a:ext cx="28448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26631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grpSp>
        <p:nvGrpSpPr>
          <p:cNvPr id="68" name="Grupa 67">
            <a:extLst>
              <a:ext uri="{FF2B5EF4-FFF2-40B4-BE49-F238E27FC236}">
                <a16:creationId xmlns:a16="http://schemas.microsoft.com/office/drawing/2014/main" id="{4C901C00-1079-4C82-811A-C85DA4C1BD12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69" name="Grupa 68">
              <a:extLst>
                <a:ext uri="{FF2B5EF4-FFF2-40B4-BE49-F238E27FC236}">
                  <a16:creationId xmlns:a16="http://schemas.microsoft.com/office/drawing/2014/main" id="{75D5C577-73C1-4A19-9CBC-858480C43EAC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D8EDA1D5-DFDF-4AAD-9689-6DD1CCC432F3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25E10447-FA4D-4019-AA84-26C7FB052B8E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FAB3DB19-DE5B-4674-9F9D-5EAA9E23D13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0" name="Grupa 69">
              <a:extLst>
                <a:ext uri="{FF2B5EF4-FFF2-40B4-BE49-F238E27FC236}">
                  <a16:creationId xmlns:a16="http://schemas.microsoft.com/office/drawing/2014/main" id="{299359DE-619D-4391-BC31-16333FD5C22B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ABB7EAA7-A336-484D-B144-786E62451731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47A0211C-3B42-450F-B1B4-FC9CB755C51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4F6CB634-D154-4FCF-AA0B-A587B220429C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AD55FDD8-5CEB-4148-9E39-42595BE9C75F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E05A5853-CEC1-430E-B346-52614CE76980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DD7F02CE-9595-462E-AB67-A431C55797DB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5AB1694E-CD8A-4815-9107-81225537BA5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2" name="Grupa 71">
              <a:extLst>
                <a:ext uri="{FF2B5EF4-FFF2-40B4-BE49-F238E27FC236}">
                  <a16:creationId xmlns:a16="http://schemas.microsoft.com/office/drawing/2014/main" id="{A2D1824E-A7A9-4693-B9C5-CB9DA168354E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78F4FF64-0DEC-4C11-A1E8-C832979667A3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05C9AD2C-37F6-43E9-86B8-F7A6872CCCDA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FF3C0958-8844-4EAF-9583-4C5673126FE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BD9B5348-D8C5-4DA0-9528-35132D5D4208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009AE69C-2E53-41FB-B6B9-E8F3AE760EC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60923299-D6A9-4214-B8FA-ACCACD02B66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DEF62D92-3764-44C0-95E6-41A20F845E8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D2FD847F-88B8-4735-8E2A-44EAA23906FC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5" name="Prostokąt: zaokrąglone rogi 74">
                <a:extLst>
                  <a:ext uri="{FF2B5EF4-FFF2-40B4-BE49-F238E27FC236}">
                    <a16:creationId xmlns:a16="http://schemas.microsoft.com/office/drawing/2014/main" id="{0AC1A612-493C-4577-8CE9-A0FF1CAAB8D1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6" name="Prostokąt: zaokrąglone rogi 75">
                <a:extLst>
                  <a:ext uri="{FF2B5EF4-FFF2-40B4-BE49-F238E27FC236}">
                    <a16:creationId xmlns:a16="http://schemas.microsoft.com/office/drawing/2014/main" id="{8914395B-6100-4BA0-A5C8-EC69A29F22E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FFFFB981-7A62-4E92-817B-A18925A3981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787553EA-2D70-481E-9EE0-EB804751193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25288756"/>
              </p:ext>
            </p:extLst>
          </p:nvPr>
        </p:nvGraphicFramePr>
        <p:xfrm>
          <a:off x="1050829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50B73D3C-8428-4040-A5EF-E1F96DD36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29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4D23FB3-1B23-43CE-A8B4-51ACF157BD4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83615588"/>
              </p:ext>
            </p:extLst>
          </p:nvPr>
        </p:nvGraphicFramePr>
        <p:xfrm>
          <a:off x="568957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100DFC0-C737-47D0-B557-0D25C3170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57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f chap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C8AB68D1-3AF0-4A2B-A402-931948871995}"/>
              </a:ext>
            </a:extLst>
          </p:cNvPr>
          <p:cNvSpPr/>
          <p:nvPr userDrawn="1"/>
        </p:nvSpPr>
        <p:spPr>
          <a:xfrm flipV="1">
            <a:off x="1" y="-6285"/>
            <a:ext cx="12191999" cy="689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1" dirty="0"/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4833BAA3-BCC0-4F5A-964B-CAA636F3B8D5}"/>
              </a:ext>
            </a:extLst>
          </p:cNvPr>
          <p:cNvGrpSpPr/>
          <p:nvPr userDrawn="1"/>
        </p:nvGrpSpPr>
        <p:grpSpPr>
          <a:xfrm>
            <a:off x="4712905" y="-346766"/>
            <a:ext cx="7998432" cy="7695910"/>
            <a:chOff x="4712905" y="-346766"/>
            <a:chExt cx="7998432" cy="7695910"/>
          </a:xfrm>
        </p:grpSpPr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1D6E7D3F-E6B3-4969-BB3A-5D77665D28A6}"/>
                </a:ext>
              </a:extLst>
            </p:cNvPr>
            <p:cNvSpPr/>
            <p:nvPr/>
          </p:nvSpPr>
          <p:spPr>
            <a:xfrm rot="589588">
              <a:off x="7497140" y="759370"/>
              <a:ext cx="2932116" cy="4217233"/>
            </a:xfrm>
            <a:custGeom>
              <a:avLst/>
              <a:gdLst>
                <a:gd name="connsiteX0" fmla="*/ 1713066 w 2216575"/>
                <a:gd name="connsiteY0" fmla="*/ 2111 h 3188077"/>
                <a:gd name="connsiteX1" fmla="*/ 1949114 w 2216575"/>
                <a:gd name="connsiteY1" fmla="*/ 145368 h 3188077"/>
                <a:gd name="connsiteX2" fmla="*/ 1960752 w 2216575"/>
                <a:gd name="connsiteY2" fmla="*/ 197911 h 3188077"/>
                <a:gd name="connsiteX3" fmla="*/ 2216575 w 2216575"/>
                <a:gd name="connsiteY3" fmla="*/ 3188076 h 3188077"/>
                <a:gd name="connsiteX4" fmla="*/ 1044982 w 2216575"/>
                <a:gd name="connsiteY4" fmla="*/ 3188077 h 3188077"/>
                <a:gd name="connsiteX5" fmla="*/ 788007 w 2216575"/>
                <a:gd name="connsiteY5" fmla="*/ 2998902 h 3188077"/>
                <a:gd name="connsiteX6" fmla="*/ 0 w 2216575"/>
                <a:gd name="connsiteY6" fmla="*/ 617051 h 3188077"/>
                <a:gd name="connsiteX7" fmla="*/ 1670094 w 2216575"/>
                <a:gd name="connsiteY7" fmla="*/ 12673 h 3188077"/>
                <a:gd name="connsiteX8" fmla="*/ 1713066 w 2216575"/>
                <a:gd name="connsiteY8" fmla="*/ 2111 h 318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575" h="3188077">
                  <a:moveTo>
                    <a:pt x="1713066" y="2111"/>
                  </a:moveTo>
                  <a:cubicBezTo>
                    <a:pt x="1813690" y="-12030"/>
                    <a:pt x="1913753" y="45890"/>
                    <a:pt x="1949114" y="145368"/>
                  </a:cubicBezTo>
                  <a:cubicBezTo>
                    <a:pt x="1955139" y="162339"/>
                    <a:pt x="1959058" y="179983"/>
                    <a:pt x="1960752" y="197911"/>
                  </a:cubicBezTo>
                  <a:lnTo>
                    <a:pt x="2216575" y="3188076"/>
                  </a:lnTo>
                  <a:lnTo>
                    <a:pt x="1044982" y="3188077"/>
                  </a:lnTo>
                  <a:cubicBezTo>
                    <a:pt x="896034" y="3180636"/>
                    <a:pt x="824760" y="3109906"/>
                    <a:pt x="788007" y="2998902"/>
                  </a:cubicBezTo>
                  <a:lnTo>
                    <a:pt x="0" y="617051"/>
                  </a:lnTo>
                  <a:lnTo>
                    <a:pt x="1670094" y="12673"/>
                  </a:lnTo>
                  <a:cubicBezTo>
                    <a:pt x="1684305" y="7622"/>
                    <a:pt x="1698691" y="4131"/>
                    <a:pt x="1713066" y="2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ACFE1DF6-6A44-4B40-8441-A863F60DFF6C}"/>
                </a:ext>
              </a:extLst>
            </p:cNvPr>
            <p:cNvSpPr/>
            <p:nvPr userDrawn="1"/>
          </p:nvSpPr>
          <p:spPr>
            <a:xfrm rot="589588">
              <a:off x="7477156" y="-346766"/>
              <a:ext cx="5234181" cy="5509649"/>
            </a:xfrm>
            <a:custGeom>
              <a:avLst/>
              <a:gdLst>
                <a:gd name="connsiteX0" fmla="*/ 4284395 w 5234181"/>
                <a:gd name="connsiteY0" fmla="*/ 0 h 5509649"/>
                <a:gd name="connsiteX1" fmla="*/ 5234181 w 5234181"/>
                <a:gd name="connsiteY1" fmla="*/ 5483577 h 5509649"/>
                <a:gd name="connsiteX2" fmla="*/ 5223577 w 5234181"/>
                <a:gd name="connsiteY2" fmla="*/ 5489305 h 5509649"/>
                <a:gd name="connsiteX3" fmla="*/ 5112781 w 5234181"/>
                <a:gd name="connsiteY3" fmla="*/ 5509649 h 5509649"/>
                <a:gd name="connsiteX4" fmla="*/ 3047188 w 5234181"/>
                <a:gd name="connsiteY4" fmla="*/ 5509649 h 5509649"/>
                <a:gd name="connsiteX5" fmla="*/ 2708782 w 5234181"/>
                <a:gd name="connsiteY5" fmla="*/ 1554217 h 5509649"/>
                <a:gd name="connsiteX6" fmla="*/ 2693387 w 5234181"/>
                <a:gd name="connsiteY6" fmla="*/ 1484713 h 5509649"/>
                <a:gd name="connsiteX7" fmla="*/ 2324295 w 5234181"/>
                <a:gd name="connsiteY7" fmla="*/ 1309182 h 5509649"/>
                <a:gd name="connsiteX8" fmla="*/ 115071 w 5234181"/>
                <a:gd name="connsiteY8" fmla="*/ 2108662 h 5509649"/>
                <a:gd name="connsiteX9" fmla="*/ 13523 w 5234181"/>
                <a:gd name="connsiteY9" fmla="*/ 1801721 h 5509649"/>
                <a:gd name="connsiteX10" fmla="*/ 13935 w 5234181"/>
                <a:gd name="connsiteY10" fmla="*/ 1801550 h 5509649"/>
                <a:gd name="connsiteX11" fmla="*/ 127338 w 5234181"/>
                <a:gd name="connsiteY11" fmla="*/ 1440631 h 5509649"/>
                <a:gd name="connsiteX12" fmla="*/ 1426264 w 5234181"/>
                <a:gd name="connsiteY12" fmla="*/ 495045 h 550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4181" h="5509649">
                  <a:moveTo>
                    <a:pt x="4284395" y="0"/>
                  </a:moveTo>
                  <a:lnTo>
                    <a:pt x="5234181" y="5483577"/>
                  </a:lnTo>
                  <a:lnTo>
                    <a:pt x="5223577" y="5489305"/>
                  </a:lnTo>
                  <a:cubicBezTo>
                    <a:pt x="5190165" y="5500843"/>
                    <a:pt x="5153313" y="5507656"/>
                    <a:pt x="5112781" y="5509649"/>
                  </a:cubicBezTo>
                  <a:lnTo>
                    <a:pt x="3047188" y="5509649"/>
                  </a:lnTo>
                  <a:lnTo>
                    <a:pt x="2708782" y="1554217"/>
                  </a:lnTo>
                  <a:cubicBezTo>
                    <a:pt x="2706541" y="1530502"/>
                    <a:pt x="2701357" y="1507162"/>
                    <a:pt x="2693387" y="1484713"/>
                  </a:cubicBezTo>
                  <a:cubicBezTo>
                    <a:pt x="2639928" y="1334323"/>
                    <a:pt x="2474681" y="1255735"/>
                    <a:pt x="2324295" y="1309182"/>
                  </a:cubicBezTo>
                  <a:lnTo>
                    <a:pt x="115071" y="2108662"/>
                  </a:lnTo>
                  <a:lnTo>
                    <a:pt x="13523" y="1801721"/>
                  </a:lnTo>
                  <a:lnTo>
                    <a:pt x="13935" y="1801550"/>
                  </a:lnTo>
                  <a:cubicBezTo>
                    <a:pt x="-17272" y="1684288"/>
                    <a:pt x="-2811" y="1546730"/>
                    <a:pt x="127338" y="1440631"/>
                  </a:cubicBezTo>
                  <a:lnTo>
                    <a:pt x="1426264" y="495045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FBB88D00-D4B1-41EC-A168-FAB0371117D1}"/>
                </a:ext>
              </a:extLst>
            </p:cNvPr>
            <p:cNvSpPr/>
            <p:nvPr/>
          </p:nvSpPr>
          <p:spPr>
            <a:xfrm rot="589588">
              <a:off x="4712905" y="1343973"/>
              <a:ext cx="5531840" cy="6005171"/>
            </a:xfrm>
            <a:custGeom>
              <a:avLst/>
              <a:gdLst>
                <a:gd name="connsiteX0" fmla="*/ 2510117 w 5531840"/>
                <a:gd name="connsiteY0" fmla="*/ 0 h 6005171"/>
                <a:gd name="connsiteX1" fmla="*/ 3552504 w 5531840"/>
                <a:gd name="connsiteY1" fmla="*/ 3150745 h 6005171"/>
                <a:gd name="connsiteX2" fmla="*/ 3892434 w 5531840"/>
                <a:gd name="connsiteY2" fmla="*/ 3400989 h 6005171"/>
                <a:gd name="connsiteX3" fmla="*/ 5442234 w 5531840"/>
                <a:gd name="connsiteY3" fmla="*/ 3400988 h 6005171"/>
                <a:gd name="connsiteX4" fmla="*/ 5530841 w 5531840"/>
                <a:gd name="connsiteY4" fmla="*/ 4436681 h 6005171"/>
                <a:gd name="connsiteX5" fmla="*/ 5342608 w 5531840"/>
                <a:gd name="connsiteY5" fmla="*/ 4731845 h 6005171"/>
                <a:gd name="connsiteX6" fmla="*/ 3113750 w 5531840"/>
                <a:gd name="connsiteY6" fmla="*/ 5538429 h 6005171"/>
                <a:gd name="connsiteX7" fmla="*/ 419023 w 5531840"/>
                <a:gd name="connsiteY7" fmla="*/ 6005171 h 6005171"/>
                <a:gd name="connsiteX8" fmla="*/ 1000 w 5531840"/>
                <a:gd name="connsiteY8" fmla="*/ 1135055 h 6005171"/>
                <a:gd name="connsiteX9" fmla="*/ 189910 w 5531840"/>
                <a:gd name="connsiteY9" fmla="*/ 839643 h 60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1840" h="6005171">
                  <a:moveTo>
                    <a:pt x="2510117" y="0"/>
                  </a:moveTo>
                  <a:lnTo>
                    <a:pt x="3552504" y="3150745"/>
                  </a:lnTo>
                  <a:cubicBezTo>
                    <a:pt x="3601122" y="3297583"/>
                    <a:pt x="3695404" y="3391146"/>
                    <a:pt x="3892434" y="3400989"/>
                  </a:cubicBezTo>
                  <a:lnTo>
                    <a:pt x="5442234" y="3400988"/>
                  </a:lnTo>
                  <a:lnTo>
                    <a:pt x="5530841" y="4436681"/>
                  </a:lnTo>
                  <a:cubicBezTo>
                    <a:pt x="5541601" y="4566210"/>
                    <a:pt x="5464596" y="4686968"/>
                    <a:pt x="5342608" y="4731845"/>
                  </a:cubicBezTo>
                  <a:lnTo>
                    <a:pt x="3113750" y="5538429"/>
                  </a:lnTo>
                  <a:lnTo>
                    <a:pt x="419023" y="6005171"/>
                  </a:lnTo>
                  <a:lnTo>
                    <a:pt x="1000" y="1135055"/>
                  </a:lnTo>
                  <a:cubicBezTo>
                    <a:pt x="-9789" y="1005266"/>
                    <a:pt x="67568" y="884300"/>
                    <a:pt x="189910" y="839643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grpSp>
        <p:nvGrpSpPr>
          <p:cNvPr id="55" name="Grupa 54">
            <a:extLst>
              <a:ext uri="{FF2B5EF4-FFF2-40B4-BE49-F238E27FC236}">
                <a16:creationId xmlns:a16="http://schemas.microsoft.com/office/drawing/2014/main" id="{0AD9ED27-A77D-4267-BD01-D2C181E0D7DB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56" name="Grupa 55">
              <a:extLst>
                <a:ext uri="{FF2B5EF4-FFF2-40B4-BE49-F238E27FC236}">
                  <a16:creationId xmlns:a16="http://schemas.microsoft.com/office/drawing/2014/main" id="{A55D3143-A1A8-491D-89B4-3286ABCFBF7B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2F701290-F8ED-4555-8F98-1D458EB177A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96257ACA-3D6E-46D3-BC8A-C7A2908EAB1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189CDE56-3784-47CF-AB8C-03184AE7F49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7" name="Grupa 56">
              <a:extLst>
                <a:ext uri="{FF2B5EF4-FFF2-40B4-BE49-F238E27FC236}">
                  <a16:creationId xmlns:a16="http://schemas.microsoft.com/office/drawing/2014/main" id="{19AAF9DF-C614-41DB-B8AF-34C99D8A67D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74" name="Prostokąt: zaokrąglone rogi 73">
                <a:extLst>
                  <a:ext uri="{FF2B5EF4-FFF2-40B4-BE49-F238E27FC236}">
                    <a16:creationId xmlns:a16="http://schemas.microsoft.com/office/drawing/2014/main" id="{0AFD82F9-57F2-4F32-88D4-02FE736C80E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5" name="Prostokąt: zaokrąglone rogi 74">
                <a:extLst>
                  <a:ext uri="{FF2B5EF4-FFF2-40B4-BE49-F238E27FC236}">
                    <a16:creationId xmlns:a16="http://schemas.microsoft.com/office/drawing/2014/main" id="{2ACC9F8D-FDEA-4A38-9F9C-E63638DE502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6" name="Prostokąt: zaokrąglone rogi 75">
                <a:extLst>
                  <a:ext uri="{FF2B5EF4-FFF2-40B4-BE49-F238E27FC236}">
                    <a16:creationId xmlns:a16="http://schemas.microsoft.com/office/drawing/2014/main" id="{17B721C1-312C-476E-87F2-6CC36E53062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8" name="Grupa 57">
              <a:extLst>
                <a:ext uri="{FF2B5EF4-FFF2-40B4-BE49-F238E27FC236}">
                  <a16:creationId xmlns:a16="http://schemas.microsoft.com/office/drawing/2014/main" id="{7D00BE7E-1127-4A67-AB75-6703D9CE447C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71" name="Prostokąt: zaokrąglone rogi 70">
                <a:extLst>
                  <a:ext uri="{FF2B5EF4-FFF2-40B4-BE49-F238E27FC236}">
                    <a16:creationId xmlns:a16="http://schemas.microsoft.com/office/drawing/2014/main" id="{17B7D634-848B-4900-81BB-F14D5B0E5A5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2" name="Prostokąt: zaokrąglone rogi 71">
                <a:extLst>
                  <a:ext uri="{FF2B5EF4-FFF2-40B4-BE49-F238E27FC236}">
                    <a16:creationId xmlns:a16="http://schemas.microsoft.com/office/drawing/2014/main" id="{131C0E42-38A3-4D22-BDEB-A2C4B52E56E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3" name="Prostokąt: zaokrąglone rogi 72">
                <a:extLst>
                  <a:ext uri="{FF2B5EF4-FFF2-40B4-BE49-F238E27FC236}">
                    <a16:creationId xmlns:a16="http://schemas.microsoft.com/office/drawing/2014/main" id="{406E8A98-E74F-493C-AFC9-BF52D8AA224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9" name="Grupa 58">
              <a:extLst>
                <a:ext uri="{FF2B5EF4-FFF2-40B4-BE49-F238E27FC236}">
                  <a16:creationId xmlns:a16="http://schemas.microsoft.com/office/drawing/2014/main" id="{AC4A8191-AAE1-43B6-AFF6-F2063F145734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68" name="Prostokąt: zaokrąglone rogi 67">
                <a:extLst>
                  <a:ext uri="{FF2B5EF4-FFF2-40B4-BE49-F238E27FC236}">
                    <a16:creationId xmlns:a16="http://schemas.microsoft.com/office/drawing/2014/main" id="{7F4F2C90-FE7F-46BC-8605-7F61B814B2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9" name="Prostokąt: zaokrąglone rogi 68">
                <a:extLst>
                  <a:ext uri="{FF2B5EF4-FFF2-40B4-BE49-F238E27FC236}">
                    <a16:creationId xmlns:a16="http://schemas.microsoft.com/office/drawing/2014/main" id="{EADF6930-496C-40F6-AB35-8844A860F70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0" name="Prostokąt: zaokrąglone rogi 69">
                <a:extLst>
                  <a:ext uri="{FF2B5EF4-FFF2-40B4-BE49-F238E27FC236}">
                    <a16:creationId xmlns:a16="http://schemas.microsoft.com/office/drawing/2014/main" id="{F1F525D0-0C23-496D-B15D-69DEDD2CFD5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4B86C624-217E-412D-A6EE-FFF3D4A4E43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65" name="Prostokąt: zaokrąglone rogi 64">
                <a:extLst>
                  <a:ext uri="{FF2B5EF4-FFF2-40B4-BE49-F238E27FC236}">
                    <a16:creationId xmlns:a16="http://schemas.microsoft.com/office/drawing/2014/main" id="{52081116-3811-4C01-9901-35CAFAB4F38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Prostokąt: zaokrąglone rogi 65">
                <a:extLst>
                  <a:ext uri="{FF2B5EF4-FFF2-40B4-BE49-F238E27FC236}">
                    <a16:creationId xmlns:a16="http://schemas.microsoft.com/office/drawing/2014/main" id="{8D64B893-329F-451F-8DD8-4F20544A7FB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7" name="Prostokąt: zaokrąglone rogi 66">
                <a:extLst>
                  <a:ext uri="{FF2B5EF4-FFF2-40B4-BE49-F238E27FC236}">
                    <a16:creationId xmlns:a16="http://schemas.microsoft.com/office/drawing/2014/main" id="{9D15A9C2-73ED-47EA-B9AE-93D90CAFEC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6019405B-58F2-4C20-BA52-7259FAD1DE4A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62" name="Prostokąt: zaokrąglone rogi 61">
                <a:extLst>
                  <a:ext uri="{FF2B5EF4-FFF2-40B4-BE49-F238E27FC236}">
                    <a16:creationId xmlns:a16="http://schemas.microsoft.com/office/drawing/2014/main" id="{DEC493E1-3DF7-4B78-A4D9-24CD842C53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3" name="Prostokąt: zaokrąglone rogi 62">
                <a:extLst>
                  <a:ext uri="{FF2B5EF4-FFF2-40B4-BE49-F238E27FC236}">
                    <a16:creationId xmlns:a16="http://schemas.microsoft.com/office/drawing/2014/main" id="{553D437C-C68C-4663-BBFF-4E32102FDFF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4" name="Prostokąt: zaokrąglone rogi 63">
                <a:extLst>
                  <a:ext uri="{FF2B5EF4-FFF2-40B4-BE49-F238E27FC236}">
                    <a16:creationId xmlns:a16="http://schemas.microsoft.com/office/drawing/2014/main" id="{EECD5B65-AC06-49AC-88ED-597261F18A8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29CD3F6C-4ED3-4109-8104-25ADD92AAC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" y="800085"/>
            <a:ext cx="9108000" cy="5412869"/>
            <a:chOff x="-2" y="490062"/>
            <a:chExt cx="8550733" cy="508168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D33F858-F4C2-42F0-B682-3889167A8F24}"/>
                </a:ext>
              </a:extLst>
            </p:cNvPr>
            <p:cNvSpPr/>
            <p:nvPr userDrawn="1"/>
          </p:nvSpPr>
          <p:spPr>
            <a:xfrm>
              <a:off x="1" y="5083105"/>
              <a:ext cx="610077" cy="488643"/>
            </a:xfrm>
            <a:custGeom>
              <a:avLst/>
              <a:gdLst>
                <a:gd name="connsiteX0" fmla="*/ 0 w 525341"/>
                <a:gd name="connsiteY0" fmla="*/ 0 h 452715"/>
                <a:gd name="connsiteX1" fmla="*/ 525341 w 525341"/>
                <a:gd name="connsiteY1" fmla="*/ 0 h 452715"/>
                <a:gd name="connsiteX2" fmla="*/ 254077 w 525341"/>
                <a:gd name="connsiteY2" fmla="*/ 356389 h 452715"/>
                <a:gd name="connsiteX3" fmla="*/ 60028 w 525341"/>
                <a:gd name="connsiteY3" fmla="*/ 452715 h 452715"/>
                <a:gd name="connsiteX4" fmla="*/ 0 w 525341"/>
                <a:gd name="connsiteY4" fmla="*/ 452715 h 4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41" h="452715">
                  <a:moveTo>
                    <a:pt x="0" y="0"/>
                  </a:moveTo>
                  <a:lnTo>
                    <a:pt x="525341" y="0"/>
                  </a:lnTo>
                  <a:lnTo>
                    <a:pt x="254077" y="356389"/>
                  </a:lnTo>
                  <a:cubicBezTo>
                    <a:pt x="208715" y="421393"/>
                    <a:pt x="158216" y="451319"/>
                    <a:pt x="60028" y="452715"/>
                  </a:cubicBezTo>
                  <a:lnTo>
                    <a:pt x="0" y="4527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Prostokąt: zaokrąglone rogi u góry 35">
              <a:extLst>
                <a:ext uri="{FF2B5EF4-FFF2-40B4-BE49-F238E27FC236}">
                  <a16:creationId xmlns:a16="http://schemas.microsoft.com/office/drawing/2014/main" id="{3033B4C8-D265-4F2E-AE7E-CCD2A4A8F6CC}"/>
                </a:ext>
              </a:extLst>
            </p:cNvPr>
            <p:cNvSpPr/>
            <p:nvPr userDrawn="1"/>
          </p:nvSpPr>
          <p:spPr>
            <a:xfrm rot="5400000">
              <a:off x="1941026" y="-1450966"/>
              <a:ext cx="4668678" cy="8550733"/>
            </a:xfrm>
            <a:prstGeom prst="round2SameRect">
              <a:avLst>
                <a:gd name="adj1" fmla="val 4063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>
                <a:spcAft>
                  <a:spcPts val="600"/>
                </a:spcAft>
              </a:pPr>
              <a:endParaRPr lang="pl-PL" dirty="0">
                <a:solidFill>
                  <a:srgbClr val="000000"/>
                </a:solidFill>
                <a:latin typeface="Geomanist Book" panose="02000503000000020004" pitchFamily="50" charset="-18"/>
              </a:endParaRPr>
            </a:p>
          </p:txBody>
        </p:sp>
      </p:grp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5148BF2-3287-487D-A1B3-52A65F9B63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5822" y="1430162"/>
            <a:ext cx="7832528" cy="3765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None/>
              <a:defRPr sz="34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719982" indent="-38399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55974" indent="-287993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aphicFrame>
        <p:nvGraphicFramePr>
          <p:cNvPr id="39" name="Object 35">
            <a:extLst>
              <a:ext uri="{FF2B5EF4-FFF2-40B4-BE49-F238E27FC236}">
                <a16:creationId xmlns:a16="http://schemas.microsoft.com/office/drawing/2014/main" id="{D9DA5E75-DC71-4B34-885E-EAC55316067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25687717"/>
              </p:ext>
            </p:extLst>
          </p:nvPr>
        </p:nvGraphicFramePr>
        <p:xfrm>
          <a:off x="10588625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7" name="Object 35">
                        <a:extLst>
                          <a:ext uri="{FF2B5EF4-FFF2-40B4-BE49-F238E27FC236}">
                            <a16:creationId xmlns:a16="http://schemas.microsoft.com/office/drawing/2014/main" id="{1BF78D8A-10A9-43DD-B5DF-7CB3A271A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25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Graphic 40">
            <a:extLst>
              <a:ext uri="{FF2B5EF4-FFF2-40B4-BE49-F238E27FC236}">
                <a16:creationId xmlns:a16="http://schemas.microsoft.com/office/drawing/2014/main" id="{1C171894-31A3-41D4-9DBA-6BC762CAC27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7577" y="162341"/>
            <a:ext cx="1396073" cy="4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5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f chap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C8AB68D1-3AF0-4A2B-A402-931948871995}"/>
              </a:ext>
            </a:extLst>
          </p:cNvPr>
          <p:cNvSpPr/>
          <p:nvPr userDrawn="1"/>
        </p:nvSpPr>
        <p:spPr>
          <a:xfrm flipV="1">
            <a:off x="1" y="-6285"/>
            <a:ext cx="12191999" cy="6895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1" dirty="0"/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4833BAA3-BCC0-4F5A-964B-CAA636F3B8D5}"/>
              </a:ext>
            </a:extLst>
          </p:cNvPr>
          <p:cNvGrpSpPr/>
          <p:nvPr userDrawn="1"/>
        </p:nvGrpSpPr>
        <p:grpSpPr>
          <a:xfrm>
            <a:off x="4712905" y="-346766"/>
            <a:ext cx="7998432" cy="7695910"/>
            <a:chOff x="4712905" y="-346766"/>
            <a:chExt cx="7998432" cy="7695910"/>
          </a:xfrm>
        </p:grpSpPr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1D6E7D3F-E6B3-4969-BB3A-5D77665D28A6}"/>
                </a:ext>
              </a:extLst>
            </p:cNvPr>
            <p:cNvSpPr/>
            <p:nvPr/>
          </p:nvSpPr>
          <p:spPr>
            <a:xfrm rot="589588">
              <a:off x="7497140" y="759370"/>
              <a:ext cx="2932116" cy="4217233"/>
            </a:xfrm>
            <a:custGeom>
              <a:avLst/>
              <a:gdLst>
                <a:gd name="connsiteX0" fmla="*/ 1713066 w 2216575"/>
                <a:gd name="connsiteY0" fmla="*/ 2111 h 3188077"/>
                <a:gd name="connsiteX1" fmla="*/ 1949114 w 2216575"/>
                <a:gd name="connsiteY1" fmla="*/ 145368 h 3188077"/>
                <a:gd name="connsiteX2" fmla="*/ 1960752 w 2216575"/>
                <a:gd name="connsiteY2" fmla="*/ 197911 h 3188077"/>
                <a:gd name="connsiteX3" fmla="*/ 2216575 w 2216575"/>
                <a:gd name="connsiteY3" fmla="*/ 3188076 h 3188077"/>
                <a:gd name="connsiteX4" fmla="*/ 1044982 w 2216575"/>
                <a:gd name="connsiteY4" fmla="*/ 3188077 h 3188077"/>
                <a:gd name="connsiteX5" fmla="*/ 788007 w 2216575"/>
                <a:gd name="connsiteY5" fmla="*/ 2998902 h 3188077"/>
                <a:gd name="connsiteX6" fmla="*/ 0 w 2216575"/>
                <a:gd name="connsiteY6" fmla="*/ 617051 h 3188077"/>
                <a:gd name="connsiteX7" fmla="*/ 1670094 w 2216575"/>
                <a:gd name="connsiteY7" fmla="*/ 12673 h 3188077"/>
                <a:gd name="connsiteX8" fmla="*/ 1713066 w 2216575"/>
                <a:gd name="connsiteY8" fmla="*/ 2111 h 318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575" h="3188077">
                  <a:moveTo>
                    <a:pt x="1713066" y="2111"/>
                  </a:moveTo>
                  <a:cubicBezTo>
                    <a:pt x="1813690" y="-12030"/>
                    <a:pt x="1913753" y="45890"/>
                    <a:pt x="1949114" y="145368"/>
                  </a:cubicBezTo>
                  <a:cubicBezTo>
                    <a:pt x="1955139" y="162339"/>
                    <a:pt x="1959058" y="179983"/>
                    <a:pt x="1960752" y="197911"/>
                  </a:cubicBezTo>
                  <a:lnTo>
                    <a:pt x="2216575" y="3188076"/>
                  </a:lnTo>
                  <a:lnTo>
                    <a:pt x="1044982" y="3188077"/>
                  </a:lnTo>
                  <a:cubicBezTo>
                    <a:pt x="896034" y="3180636"/>
                    <a:pt x="824760" y="3109906"/>
                    <a:pt x="788007" y="2998902"/>
                  </a:cubicBezTo>
                  <a:lnTo>
                    <a:pt x="0" y="617051"/>
                  </a:lnTo>
                  <a:lnTo>
                    <a:pt x="1670094" y="12673"/>
                  </a:lnTo>
                  <a:cubicBezTo>
                    <a:pt x="1684305" y="7622"/>
                    <a:pt x="1698691" y="4131"/>
                    <a:pt x="1713066" y="21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ACFE1DF6-6A44-4B40-8441-A863F60DFF6C}"/>
                </a:ext>
              </a:extLst>
            </p:cNvPr>
            <p:cNvSpPr/>
            <p:nvPr userDrawn="1"/>
          </p:nvSpPr>
          <p:spPr>
            <a:xfrm rot="589588">
              <a:off x="7477156" y="-346766"/>
              <a:ext cx="5234181" cy="5509649"/>
            </a:xfrm>
            <a:custGeom>
              <a:avLst/>
              <a:gdLst>
                <a:gd name="connsiteX0" fmla="*/ 4284395 w 5234181"/>
                <a:gd name="connsiteY0" fmla="*/ 0 h 5509649"/>
                <a:gd name="connsiteX1" fmla="*/ 5234181 w 5234181"/>
                <a:gd name="connsiteY1" fmla="*/ 5483577 h 5509649"/>
                <a:gd name="connsiteX2" fmla="*/ 5223577 w 5234181"/>
                <a:gd name="connsiteY2" fmla="*/ 5489305 h 5509649"/>
                <a:gd name="connsiteX3" fmla="*/ 5112781 w 5234181"/>
                <a:gd name="connsiteY3" fmla="*/ 5509649 h 5509649"/>
                <a:gd name="connsiteX4" fmla="*/ 3047188 w 5234181"/>
                <a:gd name="connsiteY4" fmla="*/ 5509649 h 5509649"/>
                <a:gd name="connsiteX5" fmla="*/ 2708782 w 5234181"/>
                <a:gd name="connsiteY5" fmla="*/ 1554217 h 5509649"/>
                <a:gd name="connsiteX6" fmla="*/ 2693387 w 5234181"/>
                <a:gd name="connsiteY6" fmla="*/ 1484713 h 5509649"/>
                <a:gd name="connsiteX7" fmla="*/ 2324295 w 5234181"/>
                <a:gd name="connsiteY7" fmla="*/ 1309182 h 5509649"/>
                <a:gd name="connsiteX8" fmla="*/ 115071 w 5234181"/>
                <a:gd name="connsiteY8" fmla="*/ 2108662 h 5509649"/>
                <a:gd name="connsiteX9" fmla="*/ 13523 w 5234181"/>
                <a:gd name="connsiteY9" fmla="*/ 1801721 h 5509649"/>
                <a:gd name="connsiteX10" fmla="*/ 13935 w 5234181"/>
                <a:gd name="connsiteY10" fmla="*/ 1801550 h 5509649"/>
                <a:gd name="connsiteX11" fmla="*/ 127338 w 5234181"/>
                <a:gd name="connsiteY11" fmla="*/ 1440631 h 5509649"/>
                <a:gd name="connsiteX12" fmla="*/ 1426264 w 5234181"/>
                <a:gd name="connsiteY12" fmla="*/ 495045 h 550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4181" h="5509649">
                  <a:moveTo>
                    <a:pt x="4284395" y="0"/>
                  </a:moveTo>
                  <a:lnTo>
                    <a:pt x="5234181" y="5483577"/>
                  </a:lnTo>
                  <a:lnTo>
                    <a:pt x="5223577" y="5489305"/>
                  </a:lnTo>
                  <a:cubicBezTo>
                    <a:pt x="5190165" y="5500843"/>
                    <a:pt x="5153313" y="5507656"/>
                    <a:pt x="5112781" y="5509649"/>
                  </a:cubicBezTo>
                  <a:lnTo>
                    <a:pt x="3047188" y="5509649"/>
                  </a:lnTo>
                  <a:lnTo>
                    <a:pt x="2708782" y="1554217"/>
                  </a:lnTo>
                  <a:cubicBezTo>
                    <a:pt x="2706541" y="1530502"/>
                    <a:pt x="2701357" y="1507162"/>
                    <a:pt x="2693387" y="1484713"/>
                  </a:cubicBezTo>
                  <a:cubicBezTo>
                    <a:pt x="2639928" y="1334323"/>
                    <a:pt x="2474681" y="1255735"/>
                    <a:pt x="2324295" y="1309182"/>
                  </a:cubicBezTo>
                  <a:lnTo>
                    <a:pt x="115071" y="2108662"/>
                  </a:lnTo>
                  <a:lnTo>
                    <a:pt x="13523" y="1801721"/>
                  </a:lnTo>
                  <a:lnTo>
                    <a:pt x="13935" y="1801550"/>
                  </a:lnTo>
                  <a:cubicBezTo>
                    <a:pt x="-17272" y="1684288"/>
                    <a:pt x="-2811" y="1546730"/>
                    <a:pt x="127338" y="1440631"/>
                  </a:cubicBezTo>
                  <a:lnTo>
                    <a:pt x="1426264" y="495045"/>
                  </a:lnTo>
                  <a:close/>
                </a:path>
              </a:pathLst>
            </a:custGeom>
            <a:solidFill>
              <a:srgbClr val="92E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FBB88D00-D4B1-41EC-A168-FAB0371117D1}"/>
                </a:ext>
              </a:extLst>
            </p:cNvPr>
            <p:cNvSpPr/>
            <p:nvPr/>
          </p:nvSpPr>
          <p:spPr>
            <a:xfrm rot="589588">
              <a:off x="4712905" y="1343973"/>
              <a:ext cx="5531840" cy="6005171"/>
            </a:xfrm>
            <a:custGeom>
              <a:avLst/>
              <a:gdLst>
                <a:gd name="connsiteX0" fmla="*/ 2510117 w 5531840"/>
                <a:gd name="connsiteY0" fmla="*/ 0 h 6005171"/>
                <a:gd name="connsiteX1" fmla="*/ 3552504 w 5531840"/>
                <a:gd name="connsiteY1" fmla="*/ 3150745 h 6005171"/>
                <a:gd name="connsiteX2" fmla="*/ 3892434 w 5531840"/>
                <a:gd name="connsiteY2" fmla="*/ 3400989 h 6005171"/>
                <a:gd name="connsiteX3" fmla="*/ 5442234 w 5531840"/>
                <a:gd name="connsiteY3" fmla="*/ 3400988 h 6005171"/>
                <a:gd name="connsiteX4" fmla="*/ 5530841 w 5531840"/>
                <a:gd name="connsiteY4" fmla="*/ 4436681 h 6005171"/>
                <a:gd name="connsiteX5" fmla="*/ 5342608 w 5531840"/>
                <a:gd name="connsiteY5" fmla="*/ 4731845 h 6005171"/>
                <a:gd name="connsiteX6" fmla="*/ 3113750 w 5531840"/>
                <a:gd name="connsiteY6" fmla="*/ 5538429 h 6005171"/>
                <a:gd name="connsiteX7" fmla="*/ 419023 w 5531840"/>
                <a:gd name="connsiteY7" fmla="*/ 6005171 h 6005171"/>
                <a:gd name="connsiteX8" fmla="*/ 1000 w 5531840"/>
                <a:gd name="connsiteY8" fmla="*/ 1135055 h 6005171"/>
                <a:gd name="connsiteX9" fmla="*/ 189910 w 5531840"/>
                <a:gd name="connsiteY9" fmla="*/ 839643 h 60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1840" h="6005171">
                  <a:moveTo>
                    <a:pt x="2510117" y="0"/>
                  </a:moveTo>
                  <a:lnTo>
                    <a:pt x="3552504" y="3150745"/>
                  </a:lnTo>
                  <a:cubicBezTo>
                    <a:pt x="3601122" y="3297583"/>
                    <a:pt x="3695404" y="3391146"/>
                    <a:pt x="3892434" y="3400989"/>
                  </a:cubicBezTo>
                  <a:lnTo>
                    <a:pt x="5442234" y="3400988"/>
                  </a:lnTo>
                  <a:lnTo>
                    <a:pt x="5530841" y="4436681"/>
                  </a:lnTo>
                  <a:cubicBezTo>
                    <a:pt x="5541601" y="4566210"/>
                    <a:pt x="5464596" y="4686968"/>
                    <a:pt x="5342608" y="4731845"/>
                  </a:cubicBezTo>
                  <a:lnTo>
                    <a:pt x="3113750" y="5538429"/>
                  </a:lnTo>
                  <a:lnTo>
                    <a:pt x="419023" y="6005171"/>
                  </a:lnTo>
                  <a:lnTo>
                    <a:pt x="1000" y="1135055"/>
                  </a:lnTo>
                  <a:cubicBezTo>
                    <a:pt x="-9789" y="1005266"/>
                    <a:pt x="67568" y="884300"/>
                    <a:pt x="189910" y="839643"/>
                  </a:cubicBezTo>
                  <a:close/>
                </a:path>
              </a:pathLst>
            </a:custGeom>
            <a:solidFill>
              <a:srgbClr val="408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grpSp>
        <p:nvGrpSpPr>
          <p:cNvPr id="55" name="Grupa 54">
            <a:extLst>
              <a:ext uri="{FF2B5EF4-FFF2-40B4-BE49-F238E27FC236}">
                <a16:creationId xmlns:a16="http://schemas.microsoft.com/office/drawing/2014/main" id="{0AD9ED27-A77D-4267-BD01-D2C181E0D7DB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56" name="Grupa 55">
              <a:extLst>
                <a:ext uri="{FF2B5EF4-FFF2-40B4-BE49-F238E27FC236}">
                  <a16:creationId xmlns:a16="http://schemas.microsoft.com/office/drawing/2014/main" id="{A55D3143-A1A8-491D-89B4-3286ABCFBF7B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2F701290-F8ED-4555-8F98-1D458EB177A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96257ACA-3D6E-46D3-BC8A-C7A2908EAB1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189CDE56-3784-47CF-AB8C-03184AE7F49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7" name="Grupa 56">
              <a:extLst>
                <a:ext uri="{FF2B5EF4-FFF2-40B4-BE49-F238E27FC236}">
                  <a16:creationId xmlns:a16="http://schemas.microsoft.com/office/drawing/2014/main" id="{19AAF9DF-C614-41DB-B8AF-34C99D8A67D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74" name="Prostokąt: zaokrąglone rogi 73">
                <a:extLst>
                  <a:ext uri="{FF2B5EF4-FFF2-40B4-BE49-F238E27FC236}">
                    <a16:creationId xmlns:a16="http://schemas.microsoft.com/office/drawing/2014/main" id="{0AFD82F9-57F2-4F32-88D4-02FE736C80E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5" name="Prostokąt: zaokrąglone rogi 74">
                <a:extLst>
                  <a:ext uri="{FF2B5EF4-FFF2-40B4-BE49-F238E27FC236}">
                    <a16:creationId xmlns:a16="http://schemas.microsoft.com/office/drawing/2014/main" id="{2ACC9F8D-FDEA-4A38-9F9C-E63638DE502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6" name="Prostokąt: zaokrąglone rogi 75">
                <a:extLst>
                  <a:ext uri="{FF2B5EF4-FFF2-40B4-BE49-F238E27FC236}">
                    <a16:creationId xmlns:a16="http://schemas.microsoft.com/office/drawing/2014/main" id="{17B721C1-312C-476E-87F2-6CC36E53062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8" name="Grupa 57">
              <a:extLst>
                <a:ext uri="{FF2B5EF4-FFF2-40B4-BE49-F238E27FC236}">
                  <a16:creationId xmlns:a16="http://schemas.microsoft.com/office/drawing/2014/main" id="{7D00BE7E-1127-4A67-AB75-6703D9CE447C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71" name="Prostokąt: zaokrąglone rogi 70">
                <a:extLst>
                  <a:ext uri="{FF2B5EF4-FFF2-40B4-BE49-F238E27FC236}">
                    <a16:creationId xmlns:a16="http://schemas.microsoft.com/office/drawing/2014/main" id="{17B7D634-848B-4900-81BB-F14D5B0E5A5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2" name="Prostokąt: zaokrąglone rogi 71">
                <a:extLst>
                  <a:ext uri="{FF2B5EF4-FFF2-40B4-BE49-F238E27FC236}">
                    <a16:creationId xmlns:a16="http://schemas.microsoft.com/office/drawing/2014/main" id="{131C0E42-38A3-4D22-BDEB-A2C4B52E56E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3" name="Prostokąt: zaokrąglone rogi 72">
                <a:extLst>
                  <a:ext uri="{FF2B5EF4-FFF2-40B4-BE49-F238E27FC236}">
                    <a16:creationId xmlns:a16="http://schemas.microsoft.com/office/drawing/2014/main" id="{406E8A98-E74F-493C-AFC9-BF52D8AA224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9" name="Grupa 58">
              <a:extLst>
                <a:ext uri="{FF2B5EF4-FFF2-40B4-BE49-F238E27FC236}">
                  <a16:creationId xmlns:a16="http://schemas.microsoft.com/office/drawing/2014/main" id="{AC4A8191-AAE1-43B6-AFF6-F2063F145734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68" name="Prostokąt: zaokrąglone rogi 67">
                <a:extLst>
                  <a:ext uri="{FF2B5EF4-FFF2-40B4-BE49-F238E27FC236}">
                    <a16:creationId xmlns:a16="http://schemas.microsoft.com/office/drawing/2014/main" id="{7F4F2C90-FE7F-46BC-8605-7F61B814B2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9" name="Prostokąt: zaokrąglone rogi 68">
                <a:extLst>
                  <a:ext uri="{FF2B5EF4-FFF2-40B4-BE49-F238E27FC236}">
                    <a16:creationId xmlns:a16="http://schemas.microsoft.com/office/drawing/2014/main" id="{EADF6930-496C-40F6-AB35-8844A860F70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0" name="Prostokąt: zaokrąglone rogi 69">
                <a:extLst>
                  <a:ext uri="{FF2B5EF4-FFF2-40B4-BE49-F238E27FC236}">
                    <a16:creationId xmlns:a16="http://schemas.microsoft.com/office/drawing/2014/main" id="{F1F525D0-0C23-496D-B15D-69DEDD2CFD5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4B86C624-217E-412D-A6EE-FFF3D4A4E43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65" name="Prostokąt: zaokrąglone rogi 64">
                <a:extLst>
                  <a:ext uri="{FF2B5EF4-FFF2-40B4-BE49-F238E27FC236}">
                    <a16:creationId xmlns:a16="http://schemas.microsoft.com/office/drawing/2014/main" id="{52081116-3811-4C01-9901-35CAFAB4F38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Prostokąt: zaokrąglone rogi 65">
                <a:extLst>
                  <a:ext uri="{FF2B5EF4-FFF2-40B4-BE49-F238E27FC236}">
                    <a16:creationId xmlns:a16="http://schemas.microsoft.com/office/drawing/2014/main" id="{8D64B893-329F-451F-8DD8-4F20544A7FB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7" name="Prostokąt: zaokrąglone rogi 66">
                <a:extLst>
                  <a:ext uri="{FF2B5EF4-FFF2-40B4-BE49-F238E27FC236}">
                    <a16:creationId xmlns:a16="http://schemas.microsoft.com/office/drawing/2014/main" id="{9D15A9C2-73ED-47EA-B9AE-93D90CAFEC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6019405B-58F2-4C20-BA52-7259FAD1DE4A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62" name="Prostokąt: zaokrąglone rogi 61">
                <a:extLst>
                  <a:ext uri="{FF2B5EF4-FFF2-40B4-BE49-F238E27FC236}">
                    <a16:creationId xmlns:a16="http://schemas.microsoft.com/office/drawing/2014/main" id="{DEC493E1-3DF7-4B78-A4D9-24CD842C53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3" name="Prostokąt: zaokrąglone rogi 62">
                <a:extLst>
                  <a:ext uri="{FF2B5EF4-FFF2-40B4-BE49-F238E27FC236}">
                    <a16:creationId xmlns:a16="http://schemas.microsoft.com/office/drawing/2014/main" id="{553D437C-C68C-4663-BBFF-4E32102FDFF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4" name="Prostokąt: zaokrąglone rogi 63">
                <a:extLst>
                  <a:ext uri="{FF2B5EF4-FFF2-40B4-BE49-F238E27FC236}">
                    <a16:creationId xmlns:a16="http://schemas.microsoft.com/office/drawing/2014/main" id="{EECD5B65-AC06-49AC-88ED-597261F18A8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29CD3F6C-4ED3-4109-8104-25ADD92AAC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" y="800085"/>
            <a:ext cx="9108000" cy="5412869"/>
            <a:chOff x="-2" y="490062"/>
            <a:chExt cx="8550733" cy="508168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D33F858-F4C2-42F0-B682-3889167A8F24}"/>
                </a:ext>
              </a:extLst>
            </p:cNvPr>
            <p:cNvSpPr/>
            <p:nvPr userDrawn="1"/>
          </p:nvSpPr>
          <p:spPr>
            <a:xfrm>
              <a:off x="1" y="5083105"/>
              <a:ext cx="610077" cy="488643"/>
            </a:xfrm>
            <a:custGeom>
              <a:avLst/>
              <a:gdLst>
                <a:gd name="connsiteX0" fmla="*/ 0 w 525341"/>
                <a:gd name="connsiteY0" fmla="*/ 0 h 452715"/>
                <a:gd name="connsiteX1" fmla="*/ 525341 w 525341"/>
                <a:gd name="connsiteY1" fmla="*/ 0 h 452715"/>
                <a:gd name="connsiteX2" fmla="*/ 254077 w 525341"/>
                <a:gd name="connsiteY2" fmla="*/ 356389 h 452715"/>
                <a:gd name="connsiteX3" fmla="*/ 60028 w 525341"/>
                <a:gd name="connsiteY3" fmla="*/ 452715 h 452715"/>
                <a:gd name="connsiteX4" fmla="*/ 0 w 525341"/>
                <a:gd name="connsiteY4" fmla="*/ 452715 h 4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41" h="452715">
                  <a:moveTo>
                    <a:pt x="0" y="0"/>
                  </a:moveTo>
                  <a:lnTo>
                    <a:pt x="525341" y="0"/>
                  </a:lnTo>
                  <a:lnTo>
                    <a:pt x="254077" y="356389"/>
                  </a:lnTo>
                  <a:cubicBezTo>
                    <a:pt x="208715" y="421393"/>
                    <a:pt x="158216" y="451319"/>
                    <a:pt x="60028" y="452715"/>
                  </a:cubicBezTo>
                  <a:lnTo>
                    <a:pt x="0" y="4527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Prostokąt: zaokrąglone rogi u góry 35">
              <a:extLst>
                <a:ext uri="{FF2B5EF4-FFF2-40B4-BE49-F238E27FC236}">
                  <a16:creationId xmlns:a16="http://schemas.microsoft.com/office/drawing/2014/main" id="{3033B4C8-D265-4F2E-AE7E-CCD2A4A8F6CC}"/>
                </a:ext>
              </a:extLst>
            </p:cNvPr>
            <p:cNvSpPr/>
            <p:nvPr userDrawn="1"/>
          </p:nvSpPr>
          <p:spPr>
            <a:xfrm rot="5400000">
              <a:off x="1941026" y="-1450966"/>
              <a:ext cx="4668678" cy="8550733"/>
            </a:xfrm>
            <a:prstGeom prst="round2SameRect">
              <a:avLst>
                <a:gd name="adj1" fmla="val 4063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>
                <a:spcAft>
                  <a:spcPts val="600"/>
                </a:spcAft>
              </a:pPr>
              <a:endParaRPr lang="pl-PL" dirty="0">
                <a:solidFill>
                  <a:srgbClr val="000000"/>
                </a:solidFill>
                <a:latin typeface="Geomanist Book" panose="02000503000000020004" pitchFamily="50" charset="-18"/>
              </a:endParaRPr>
            </a:p>
          </p:txBody>
        </p:sp>
      </p:grp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5148BF2-3287-487D-A1B3-52A65F9B63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5822" y="1430162"/>
            <a:ext cx="7832528" cy="3765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None/>
              <a:defRPr sz="34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719982" indent="-38399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55974" indent="-287993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aphicFrame>
        <p:nvGraphicFramePr>
          <p:cNvPr id="39" name="Object 35">
            <a:extLst>
              <a:ext uri="{FF2B5EF4-FFF2-40B4-BE49-F238E27FC236}">
                <a16:creationId xmlns:a16="http://schemas.microsoft.com/office/drawing/2014/main" id="{739CA3A7-606F-42E1-9F61-BA62CE0685E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25687717"/>
              </p:ext>
            </p:extLst>
          </p:nvPr>
        </p:nvGraphicFramePr>
        <p:xfrm>
          <a:off x="10588625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7" name="Object 35">
                        <a:extLst>
                          <a:ext uri="{FF2B5EF4-FFF2-40B4-BE49-F238E27FC236}">
                            <a16:creationId xmlns:a16="http://schemas.microsoft.com/office/drawing/2014/main" id="{1BF78D8A-10A9-43DD-B5DF-7CB3A271A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25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Graphic 40">
            <a:extLst>
              <a:ext uri="{FF2B5EF4-FFF2-40B4-BE49-F238E27FC236}">
                <a16:creationId xmlns:a16="http://schemas.microsoft.com/office/drawing/2014/main" id="{EF0589D1-8037-4178-AAAE-9A0EF31064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7577" y="162341"/>
            <a:ext cx="1396073" cy="4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f chapt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C8AB68D1-3AF0-4A2B-A402-931948871995}"/>
              </a:ext>
            </a:extLst>
          </p:cNvPr>
          <p:cNvSpPr/>
          <p:nvPr userDrawn="1"/>
        </p:nvSpPr>
        <p:spPr>
          <a:xfrm flipV="1">
            <a:off x="1" y="-6285"/>
            <a:ext cx="12191999" cy="6895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1" dirty="0"/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4833BAA3-BCC0-4F5A-964B-CAA636F3B8D5}"/>
              </a:ext>
            </a:extLst>
          </p:cNvPr>
          <p:cNvGrpSpPr/>
          <p:nvPr userDrawn="1"/>
        </p:nvGrpSpPr>
        <p:grpSpPr>
          <a:xfrm>
            <a:off x="4712905" y="-346766"/>
            <a:ext cx="7998432" cy="7695910"/>
            <a:chOff x="4712905" y="-346766"/>
            <a:chExt cx="7998432" cy="7695910"/>
          </a:xfrm>
        </p:grpSpPr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1D6E7D3F-E6B3-4969-BB3A-5D77665D28A6}"/>
                </a:ext>
              </a:extLst>
            </p:cNvPr>
            <p:cNvSpPr/>
            <p:nvPr/>
          </p:nvSpPr>
          <p:spPr>
            <a:xfrm rot="589588">
              <a:off x="7497140" y="759370"/>
              <a:ext cx="2932116" cy="4217233"/>
            </a:xfrm>
            <a:custGeom>
              <a:avLst/>
              <a:gdLst>
                <a:gd name="connsiteX0" fmla="*/ 1713066 w 2216575"/>
                <a:gd name="connsiteY0" fmla="*/ 2111 h 3188077"/>
                <a:gd name="connsiteX1" fmla="*/ 1949114 w 2216575"/>
                <a:gd name="connsiteY1" fmla="*/ 145368 h 3188077"/>
                <a:gd name="connsiteX2" fmla="*/ 1960752 w 2216575"/>
                <a:gd name="connsiteY2" fmla="*/ 197911 h 3188077"/>
                <a:gd name="connsiteX3" fmla="*/ 2216575 w 2216575"/>
                <a:gd name="connsiteY3" fmla="*/ 3188076 h 3188077"/>
                <a:gd name="connsiteX4" fmla="*/ 1044982 w 2216575"/>
                <a:gd name="connsiteY4" fmla="*/ 3188077 h 3188077"/>
                <a:gd name="connsiteX5" fmla="*/ 788007 w 2216575"/>
                <a:gd name="connsiteY5" fmla="*/ 2998902 h 3188077"/>
                <a:gd name="connsiteX6" fmla="*/ 0 w 2216575"/>
                <a:gd name="connsiteY6" fmla="*/ 617051 h 3188077"/>
                <a:gd name="connsiteX7" fmla="*/ 1670094 w 2216575"/>
                <a:gd name="connsiteY7" fmla="*/ 12673 h 3188077"/>
                <a:gd name="connsiteX8" fmla="*/ 1713066 w 2216575"/>
                <a:gd name="connsiteY8" fmla="*/ 2111 h 318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575" h="3188077">
                  <a:moveTo>
                    <a:pt x="1713066" y="2111"/>
                  </a:moveTo>
                  <a:cubicBezTo>
                    <a:pt x="1813690" y="-12030"/>
                    <a:pt x="1913753" y="45890"/>
                    <a:pt x="1949114" y="145368"/>
                  </a:cubicBezTo>
                  <a:cubicBezTo>
                    <a:pt x="1955139" y="162339"/>
                    <a:pt x="1959058" y="179983"/>
                    <a:pt x="1960752" y="197911"/>
                  </a:cubicBezTo>
                  <a:lnTo>
                    <a:pt x="2216575" y="3188076"/>
                  </a:lnTo>
                  <a:lnTo>
                    <a:pt x="1044982" y="3188077"/>
                  </a:lnTo>
                  <a:cubicBezTo>
                    <a:pt x="896034" y="3180636"/>
                    <a:pt x="824760" y="3109906"/>
                    <a:pt x="788007" y="2998902"/>
                  </a:cubicBezTo>
                  <a:lnTo>
                    <a:pt x="0" y="617051"/>
                  </a:lnTo>
                  <a:lnTo>
                    <a:pt x="1670094" y="12673"/>
                  </a:lnTo>
                  <a:cubicBezTo>
                    <a:pt x="1684305" y="7622"/>
                    <a:pt x="1698691" y="4131"/>
                    <a:pt x="1713066" y="2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ACFE1DF6-6A44-4B40-8441-A863F60DFF6C}"/>
                </a:ext>
              </a:extLst>
            </p:cNvPr>
            <p:cNvSpPr/>
            <p:nvPr userDrawn="1"/>
          </p:nvSpPr>
          <p:spPr>
            <a:xfrm rot="589588">
              <a:off x="7477156" y="-346766"/>
              <a:ext cx="5234181" cy="5509649"/>
            </a:xfrm>
            <a:custGeom>
              <a:avLst/>
              <a:gdLst>
                <a:gd name="connsiteX0" fmla="*/ 4284395 w 5234181"/>
                <a:gd name="connsiteY0" fmla="*/ 0 h 5509649"/>
                <a:gd name="connsiteX1" fmla="*/ 5234181 w 5234181"/>
                <a:gd name="connsiteY1" fmla="*/ 5483577 h 5509649"/>
                <a:gd name="connsiteX2" fmla="*/ 5223577 w 5234181"/>
                <a:gd name="connsiteY2" fmla="*/ 5489305 h 5509649"/>
                <a:gd name="connsiteX3" fmla="*/ 5112781 w 5234181"/>
                <a:gd name="connsiteY3" fmla="*/ 5509649 h 5509649"/>
                <a:gd name="connsiteX4" fmla="*/ 3047188 w 5234181"/>
                <a:gd name="connsiteY4" fmla="*/ 5509649 h 5509649"/>
                <a:gd name="connsiteX5" fmla="*/ 2708782 w 5234181"/>
                <a:gd name="connsiteY5" fmla="*/ 1554217 h 5509649"/>
                <a:gd name="connsiteX6" fmla="*/ 2693387 w 5234181"/>
                <a:gd name="connsiteY6" fmla="*/ 1484713 h 5509649"/>
                <a:gd name="connsiteX7" fmla="*/ 2324295 w 5234181"/>
                <a:gd name="connsiteY7" fmla="*/ 1309182 h 5509649"/>
                <a:gd name="connsiteX8" fmla="*/ 115071 w 5234181"/>
                <a:gd name="connsiteY8" fmla="*/ 2108662 h 5509649"/>
                <a:gd name="connsiteX9" fmla="*/ 13523 w 5234181"/>
                <a:gd name="connsiteY9" fmla="*/ 1801721 h 5509649"/>
                <a:gd name="connsiteX10" fmla="*/ 13935 w 5234181"/>
                <a:gd name="connsiteY10" fmla="*/ 1801550 h 5509649"/>
                <a:gd name="connsiteX11" fmla="*/ 127338 w 5234181"/>
                <a:gd name="connsiteY11" fmla="*/ 1440631 h 5509649"/>
                <a:gd name="connsiteX12" fmla="*/ 1426264 w 5234181"/>
                <a:gd name="connsiteY12" fmla="*/ 495045 h 550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4181" h="5509649">
                  <a:moveTo>
                    <a:pt x="4284395" y="0"/>
                  </a:moveTo>
                  <a:lnTo>
                    <a:pt x="5234181" y="5483577"/>
                  </a:lnTo>
                  <a:lnTo>
                    <a:pt x="5223577" y="5489305"/>
                  </a:lnTo>
                  <a:cubicBezTo>
                    <a:pt x="5190165" y="5500843"/>
                    <a:pt x="5153313" y="5507656"/>
                    <a:pt x="5112781" y="5509649"/>
                  </a:cubicBezTo>
                  <a:lnTo>
                    <a:pt x="3047188" y="5509649"/>
                  </a:lnTo>
                  <a:lnTo>
                    <a:pt x="2708782" y="1554217"/>
                  </a:lnTo>
                  <a:cubicBezTo>
                    <a:pt x="2706541" y="1530502"/>
                    <a:pt x="2701357" y="1507162"/>
                    <a:pt x="2693387" y="1484713"/>
                  </a:cubicBezTo>
                  <a:cubicBezTo>
                    <a:pt x="2639928" y="1334323"/>
                    <a:pt x="2474681" y="1255735"/>
                    <a:pt x="2324295" y="1309182"/>
                  </a:cubicBezTo>
                  <a:lnTo>
                    <a:pt x="115071" y="2108662"/>
                  </a:lnTo>
                  <a:lnTo>
                    <a:pt x="13523" y="1801721"/>
                  </a:lnTo>
                  <a:lnTo>
                    <a:pt x="13935" y="1801550"/>
                  </a:lnTo>
                  <a:cubicBezTo>
                    <a:pt x="-17272" y="1684288"/>
                    <a:pt x="-2811" y="1546730"/>
                    <a:pt x="127338" y="1440631"/>
                  </a:cubicBezTo>
                  <a:lnTo>
                    <a:pt x="1426264" y="495045"/>
                  </a:lnTo>
                  <a:close/>
                </a:path>
              </a:pathLst>
            </a:custGeom>
            <a:solidFill>
              <a:srgbClr val="33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FBB88D00-D4B1-41EC-A168-FAB0371117D1}"/>
                </a:ext>
              </a:extLst>
            </p:cNvPr>
            <p:cNvSpPr/>
            <p:nvPr/>
          </p:nvSpPr>
          <p:spPr>
            <a:xfrm rot="589588">
              <a:off x="4712905" y="1343973"/>
              <a:ext cx="5531840" cy="6005171"/>
            </a:xfrm>
            <a:custGeom>
              <a:avLst/>
              <a:gdLst>
                <a:gd name="connsiteX0" fmla="*/ 2510117 w 5531840"/>
                <a:gd name="connsiteY0" fmla="*/ 0 h 6005171"/>
                <a:gd name="connsiteX1" fmla="*/ 3552504 w 5531840"/>
                <a:gd name="connsiteY1" fmla="*/ 3150745 h 6005171"/>
                <a:gd name="connsiteX2" fmla="*/ 3892434 w 5531840"/>
                <a:gd name="connsiteY2" fmla="*/ 3400989 h 6005171"/>
                <a:gd name="connsiteX3" fmla="*/ 5442234 w 5531840"/>
                <a:gd name="connsiteY3" fmla="*/ 3400988 h 6005171"/>
                <a:gd name="connsiteX4" fmla="*/ 5530841 w 5531840"/>
                <a:gd name="connsiteY4" fmla="*/ 4436681 h 6005171"/>
                <a:gd name="connsiteX5" fmla="*/ 5342608 w 5531840"/>
                <a:gd name="connsiteY5" fmla="*/ 4731845 h 6005171"/>
                <a:gd name="connsiteX6" fmla="*/ 3113750 w 5531840"/>
                <a:gd name="connsiteY6" fmla="*/ 5538429 h 6005171"/>
                <a:gd name="connsiteX7" fmla="*/ 419023 w 5531840"/>
                <a:gd name="connsiteY7" fmla="*/ 6005171 h 6005171"/>
                <a:gd name="connsiteX8" fmla="*/ 1000 w 5531840"/>
                <a:gd name="connsiteY8" fmla="*/ 1135055 h 6005171"/>
                <a:gd name="connsiteX9" fmla="*/ 189910 w 5531840"/>
                <a:gd name="connsiteY9" fmla="*/ 839643 h 60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1840" h="6005171">
                  <a:moveTo>
                    <a:pt x="2510117" y="0"/>
                  </a:moveTo>
                  <a:lnTo>
                    <a:pt x="3552504" y="3150745"/>
                  </a:lnTo>
                  <a:cubicBezTo>
                    <a:pt x="3601122" y="3297583"/>
                    <a:pt x="3695404" y="3391146"/>
                    <a:pt x="3892434" y="3400989"/>
                  </a:cubicBezTo>
                  <a:lnTo>
                    <a:pt x="5442234" y="3400988"/>
                  </a:lnTo>
                  <a:lnTo>
                    <a:pt x="5530841" y="4436681"/>
                  </a:lnTo>
                  <a:cubicBezTo>
                    <a:pt x="5541601" y="4566210"/>
                    <a:pt x="5464596" y="4686968"/>
                    <a:pt x="5342608" y="4731845"/>
                  </a:cubicBezTo>
                  <a:lnTo>
                    <a:pt x="3113750" y="5538429"/>
                  </a:lnTo>
                  <a:lnTo>
                    <a:pt x="419023" y="6005171"/>
                  </a:lnTo>
                  <a:lnTo>
                    <a:pt x="1000" y="1135055"/>
                  </a:lnTo>
                  <a:cubicBezTo>
                    <a:pt x="-9789" y="1005266"/>
                    <a:pt x="67568" y="884300"/>
                    <a:pt x="189910" y="839643"/>
                  </a:cubicBezTo>
                  <a:close/>
                </a:path>
              </a:pathLst>
            </a:custGeom>
            <a:solidFill>
              <a:srgbClr val="007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grpSp>
        <p:nvGrpSpPr>
          <p:cNvPr id="55" name="Grupa 54">
            <a:extLst>
              <a:ext uri="{FF2B5EF4-FFF2-40B4-BE49-F238E27FC236}">
                <a16:creationId xmlns:a16="http://schemas.microsoft.com/office/drawing/2014/main" id="{0AD9ED27-A77D-4267-BD01-D2C181E0D7DB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56" name="Grupa 55">
              <a:extLst>
                <a:ext uri="{FF2B5EF4-FFF2-40B4-BE49-F238E27FC236}">
                  <a16:creationId xmlns:a16="http://schemas.microsoft.com/office/drawing/2014/main" id="{A55D3143-A1A8-491D-89B4-3286ABCFBF7B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2F701290-F8ED-4555-8F98-1D458EB177A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96257ACA-3D6E-46D3-BC8A-C7A2908EAB1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189CDE56-3784-47CF-AB8C-03184AE7F49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7" name="Grupa 56">
              <a:extLst>
                <a:ext uri="{FF2B5EF4-FFF2-40B4-BE49-F238E27FC236}">
                  <a16:creationId xmlns:a16="http://schemas.microsoft.com/office/drawing/2014/main" id="{19AAF9DF-C614-41DB-B8AF-34C99D8A67D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74" name="Prostokąt: zaokrąglone rogi 73">
                <a:extLst>
                  <a:ext uri="{FF2B5EF4-FFF2-40B4-BE49-F238E27FC236}">
                    <a16:creationId xmlns:a16="http://schemas.microsoft.com/office/drawing/2014/main" id="{0AFD82F9-57F2-4F32-88D4-02FE736C80E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5" name="Prostokąt: zaokrąglone rogi 74">
                <a:extLst>
                  <a:ext uri="{FF2B5EF4-FFF2-40B4-BE49-F238E27FC236}">
                    <a16:creationId xmlns:a16="http://schemas.microsoft.com/office/drawing/2014/main" id="{2ACC9F8D-FDEA-4A38-9F9C-E63638DE502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6" name="Prostokąt: zaokrąglone rogi 75">
                <a:extLst>
                  <a:ext uri="{FF2B5EF4-FFF2-40B4-BE49-F238E27FC236}">
                    <a16:creationId xmlns:a16="http://schemas.microsoft.com/office/drawing/2014/main" id="{17B721C1-312C-476E-87F2-6CC36E53062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8" name="Grupa 57">
              <a:extLst>
                <a:ext uri="{FF2B5EF4-FFF2-40B4-BE49-F238E27FC236}">
                  <a16:creationId xmlns:a16="http://schemas.microsoft.com/office/drawing/2014/main" id="{7D00BE7E-1127-4A67-AB75-6703D9CE447C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71" name="Prostokąt: zaokrąglone rogi 70">
                <a:extLst>
                  <a:ext uri="{FF2B5EF4-FFF2-40B4-BE49-F238E27FC236}">
                    <a16:creationId xmlns:a16="http://schemas.microsoft.com/office/drawing/2014/main" id="{17B7D634-848B-4900-81BB-F14D5B0E5A5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2" name="Prostokąt: zaokrąglone rogi 71">
                <a:extLst>
                  <a:ext uri="{FF2B5EF4-FFF2-40B4-BE49-F238E27FC236}">
                    <a16:creationId xmlns:a16="http://schemas.microsoft.com/office/drawing/2014/main" id="{131C0E42-38A3-4D22-BDEB-A2C4B52E56E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3" name="Prostokąt: zaokrąglone rogi 72">
                <a:extLst>
                  <a:ext uri="{FF2B5EF4-FFF2-40B4-BE49-F238E27FC236}">
                    <a16:creationId xmlns:a16="http://schemas.microsoft.com/office/drawing/2014/main" id="{406E8A98-E74F-493C-AFC9-BF52D8AA224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9" name="Grupa 58">
              <a:extLst>
                <a:ext uri="{FF2B5EF4-FFF2-40B4-BE49-F238E27FC236}">
                  <a16:creationId xmlns:a16="http://schemas.microsoft.com/office/drawing/2014/main" id="{AC4A8191-AAE1-43B6-AFF6-F2063F145734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68" name="Prostokąt: zaokrąglone rogi 67">
                <a:extLst>
                  <a:ext uri="{FF2B5EF4-FFF2-40B4-BE49-F238E27FC236}">
                    <a16:creationId xmlns:a16="http://schemas.microsoft.com/office/drawing/2014/main" id="{7F4F2C90-FE7F-46BC-8605-7F61B814B2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9" name="Prostokąt: zaokrąglone rogi 68">
                <a:extLst>
                  <a:ext uri="{FF2B5EF4-FFF2-40B4-BE49-F238E27FC236}">
                    <a16:creationId xmlns:a16="http://schemas.microsoft.com/office/drawing/2014/main" id="{EADF6930-496C-40F6-AB35-8844A860F70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0" name="Prostokąt: zaokrąglone rogi 69">
                <a:extLst>
                  <a:ext uri="{FF2B5EF4-FFF2-40B4-BE49-F238E27FC236}">
                    <a16:creationId xmlns:a16="http://schemas.microsoft.com/office/drawing/2014/main" id="{F1F525D0-0C23-496D-B15D-69DEDD2CFD5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4B86C624-217E-412D-A6EE-FFF3D4A4E43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65" name="Prostokąt: zaokrąglone rogi 64">
                <a:extLst>
                  <a:ext uri="{FF2B5EF4-FFF2-40B4-BE49-F238E27FC236}">
                    <a16:creationId xmlns:a16="http://schemas.microsoft.com/office/drawing/2014/main" id="{52081116-3811-4C01-9901-35CAFAB4F38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Prostokąt: zaokrąglone rogi 65">
                <a:extLst>
                  <a:ext uri="{FF2B5EF4-FFF2-40B4-BE49-F238E27FC236}">
                    <a16:creationId xmlns:a16="http://schemas.microsoft.com/office/drawing/2014/main" id="{8D64B893-329F-451F-8DD8-4F20544A7FB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7" name="Prostokąt: zaokrąglone rogi 66">
                <a:extLst>
                  <a:ext uri="{FF2B5EF4-FFF2-40B4-BE49-F238E27FC236}">
                    <a16:creationId xmlns:a16="http://schemas.microsoft.com/office/drawing/2014/main" id="{9D15A9C2-73ED-47EA-B9AE-93D90CAFEC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6019405B-58F2-4C20-BA52-7259FAD1DE4A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62" name="Prostokąt: zaokrąglone rogi 61">
                <a:extLst>
                  <a:ext uri="{FF2B5EF4-FFF2-40B4-BE49-F238E27FC236}">
                    <a16:creationId xmlns:a16="http://schemas.microsoft.com/office/drawing/2014/main" id="{DEC493E1-3DF7-4B78-A4D9-24CD842C53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3" name="Prostokąt: zaokrąglone rogi 62">
                <a:extLst>
                  <a:ext uri="{FF2B5EF4-FFF2-40B4-BE49-F238E27FC236}">
                    <a16:creationId xmlns:a16="http://schemas.microsoft.com/office/drawing/2014/main" id="{553D437C-C68C-4663-BBFF-4E32102FDFF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4" name="Prostokąt: zaokrąglone rogi 63">
                <a:extLst>
                  <a:ext uri="{FF2B5EF4-FFF2-40B4-BE49-F238E27FC236}">
                    <a16:creationId xmlns:a16="http://schemas.microsoft.com/office/drawing/2014/main" id="{EECD5B65-AC06-49AC-88ED-597261F18A8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29CD3F6C-4ED3-4109-8104-25ADD92AAC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" y="800085"/>
            <a:ext cx="9108000" cy="5412869"/>
            <a:chOff x="-2" y="490062"/>
            <a:chExt cx="8550733" cy="508168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D33F858-F4C2-42F0-B682-3889167A8F24}"/>
                </a:ext>
              </a:extLst>
            </p:cNvPr>
            <p:cNvSpPr/>
            <p:nvPr userDrawn="1"/>
          </p:nvSpPr>
          <p:spPr>
            <a:xfrm>
              <a:off x="1" y="5083105"/>
              <a:ext cx="610077" cy="488643"/>
            </a:xfrm>
            <a:custGeom>
              <a:avLst/>
              <a:gdLst>
                <a:gd name="connsiteX0" fmla="*/ 0 w 525341"/>
                <a:gd name="connsiteY0" fmla="*/ 0 h 452715"/>
                <a:gd name="connsiteX1" fmla="*/ 525341 w 525341"/>
                <a:gd name="connsiteY1" fmla="*/ 0 h 452715"/>
                <a:gd name="connsiteX2" fmla="*/ 254077 w 525341"/>
                <a:gd name="connsiteY2" fmla="*/ 356389 h 452715"/>
                <a:gd name="connsiteX3" fmla="*/ 60028 w 525341"/>
                <a:gd name="connsiteY3" fmla="*/ 452715 h 452715"/>
                <a:gd name="connsiteX4" fmla="*/ 0 w 525341"/>
                <a:gd name="connsiteY4" fmla="*/ 452715 h 4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41" h="452715">
                  <a:moveTo>
                    <a:pt x="0" y="0"/>
                  </a:moveTo>
                  <a:lnTo>
                    <a:pt x="525341" y="0"/>
                  </a:lnTo>
                  <a:lnTo>
                    <a:pt x="254077" y="356389"/>
                  </a:lnTo>
                  <a:cubicBezTo>
                    <a:pt x="208715" y="421393"/>
                    <a:pt x="158216" y="451319"/>
                    <a:pt x="60028" y="452715"/>
                  </a:cubicBezTo>
                  <a:lnTo>
                    <a:pt x="0" y="4527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Prostokąt: zaokrąglone rogi u góry 35">
              <a:extLst>
                <a:ext uri="{FF2B5EF4-FFF2-40B4-BE49-F238E27FC236}">
                  <a16:creationId xmlns:a16="http://schemas.microsoft.com/office/drawing/2014/main" id="{3033B4C8-D265-4F2E-AE7E-CCD2A4A8F6CC}"/>
                </a:ext>
              </a:extLst>
            </p:cNvPr>
            <p:cNvSpPr/>
            <p:nvPr userDrawn="1"/>
          </p:nvSpPr>
          <p:spPr>
            <a:xfrm rot="5400000">
              <a:off x="1941026" y="-1450966"/>
              <a:ext cx="4668678" cy="8550733"/>
            </a:xfrm>
            <a:prstGeom prst="round2SameRect">
              <a:avLst>
                <a:gd name="adj1" fmla="val 4063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>
                <a:spcAft>
                  <a:spcPts val="600"/>
                </a:spcAft>
              </a:pPr>
              <a:endParaRPr lang="pl-PL" dirty="0">
                <a:solidFill>
                  <a:srgbClr val="000000"/>
                </a:solidFill>
                <a:latin typeface="Geomanist Book" panose="02000503000000020004" pitchFamily="50" charset="-18"/>
              </a:endParaRPr>
            </a:p>
          </p:txBody>
        </p:sp>
      </p:grp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5148BF2-3287-487D-A1B3-52A65F9B63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5822" y="1430162"/>
            <a:ext cx="7832528" cy="3765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None/>
              <a:defRPr sz="34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719982" indent="-38399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55974" indent="-287993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aphicFrame>
        <p:nvGraphicFramePr>
          <p:cNvPr id="39" name="Object 35">
            <a:extLst>
              <a:ext uri="{FF2B5EF4-FFF2-40B4-BE49-F238E27FC236}">
                <a16:creationId xmlns:a16="http://schemas.microsoft.com/office/drawing/2014/main" id="{9CB4676F-A895-48DF-BB99-DB269B3A4F4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25687717"/>
              </p:ext>
            </p:extLst>
          </p:nvPr>
        </p:nvGraphicFramePr>
        <p:xfrm>
          <a:off x="10588625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7" name="Object 35">
                        <a:extLst>
                          <a:ext uri="{FF2B5EF4-FFF2-40B4-BE49-F238E27FC236}">
                            <a16:creationId xmlns:a16="http://schemas.microsoft.com/office/drawing/2014/main" id="{1BF78D8A-10A9-43DD-B5DF-7CB3A271A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25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Graphic 40">
            <a:extLst>
              <a:ext uri="{FF2B5EF4-FFF2-40B4-BE49-F238E27FC236}">
                <a16:creationId xmlns:a16="http://schemas.microsoft.com/office/drawing/2014/main" id="{35F0A60A-57B0-4146-BC7E-AB95E6965B1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7577" y="162341"/>
            <a:ext cx="1396073" cy="4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f chapter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C8AB68D1-3AF0-4A2B-A402-931948871995}"/>
              </a:ext>
            </a:extLst>
          </p:cNvPr>
          <p:cNvSpPr/>
          <p:nvPr userDrawn="1"/>
        </p:nvSpPr>
        <p:spPr>
          <a:xfrm flipV="1">
            <a:off x="1" y="-6285"/>
            <a:ext cx="12191999" cy="6895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1" dirty="0"/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4833BAA3-BCC0-4F5A-964B-CAA636F3B8D5}"/>
              </a:ext>
            </a:extLst>
          </p:cNvPr>
          <p:cNvGrpSpPr/>
          <p:nvPr userDrawn="1"/>
        </p:nvGrpSpPr>
        <p:grpSpPr>
          <a:xfrm>
            <a:off x="4712905" y="-346766"/>
            <a:ext cx="7998432" cy="7695910"/>
            <a:chOff x="4712905" y="-346766"/>
            <a:chExt cx="7998432" cy="7695910"/>
          </a:xfrm>
        </p:grpSpPr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1D6E7D3F-E6B3-4969-BB3A-5D77665D28A6}"/>
                </a:ext>
              </a:extLst>
            </p:cNvPr>
            <p:cNvSpPr/>
            <p:nvPr/>
          </p:nvSpPr>
          <p:spPr>
            <a:xfrm rot="589588">
              <a:off x="7497140" y="759370"/>
              <a:ext cx="2932116" cy="4217233"/>
            </a:xfrm>
            <a:custGeom>
              <a:avLst/>
              <a:gdLst>
                <a:gd name="connsiteX0" fmla="*/ 1713066 w 2216575"/>
                <a:gd name="connsiteY0" fmla="*/ 2111 h 3188077"/>
                <a:gd name="connsiteX1" fmla="*/ 1949114 w 2216575"/>
                <a:gd name="connsiteY1" fmla="*/ 145368 h 3188077"/>
                <a:gd name="connsiteX2" fmla="*/ 1960752 w 2216575"/>
                <a:gd name="connsiteY2" fmla="*/ 197911 h 3188077"/>
                <a:gd name="connsiteX3" fmla="*/ 2216575 w 2216575"/>
                <a:gd name="connsiteY3" fmla="*/ 3188076 h 3188077"/>
                <a:gd name="connsiteX4" fmla="*/ 1044982 w 2216575"/>
                <a:gd name="connsiteY4" fmla="*/ 3188077 h 3188077"/>
                <a:gd name="connsiteX5" fmla="*/ 788007 w 2216575"/>
                <a:gd name="connsiteY5" fmla="*/ 2998902 h 3188077"/>
                <a:gd name="connsiteX6" fmla="*/ 0 w 2216575"/>
                <a:gd name="connsiteY6" fmla="*/ 617051 h 3188077"/>
                <a:gd name="connsiteX7" fmla="*/ 1670094 w 2216575"/>
                <a:gd name="connsiteY7" fmla="*/ 12673 h 3188077"/>
                <a:gd name="connsiteX8" fmla="*/ 1713066 w 2216575"/>
                <a:gd name="connsiteY8" fmla="*/ 2111 h 318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575" h="3188077">
                  <a:moveTo>
                    <a:pt x="1713066" y="2111"/>
                  </a:moveTo>
                  <a:cubicBezTo>
                    <a:pt x="1813690" y="-12030"/>
                    <a:pt x="1913753" y="45890"/>
                    <a:pt x="1949114" y="145368"/>
                  </a:cubicBezTo>
                  <a:cubicBezTo>
                    <a:pt x="1955139" y="162339"/>
                    <a:pt x="1959058" y="179983"/>
                    <a:pt x="1960752" y="197911"/>
                  </a:cubicBezTo>
                  <a:lnTo>
                    <a:pt x="2216575" y="3188076"/>
                  </a:lnTo>
                  <a:lnTo>
                    <a:pt x="1044982" y="3188077"/>
                  </a:lnTo>
                  <a:cubicBezTo>
                    <a:pt x="896034" y="3180636"/>
                    <a:pt x="824760" y="3109906"/>
                    <a:pt x="788007" y="2998902"/>
                  </a:cubicBezTo>
                  <a:lnTo>
                    <a:pt x="0" y="617051"/>
                  </a:lnTo>
                  <a:lnTo>
                    <a:pt x="1670094" y="12673"/>
                  </a:lnTo>
                  <a:cubicBezTo>
                    <a:pt x="1684305" y="7622"/>
                    <a:pt x="1698691" y="4131"/>
                    <a:pt x="1713066" y="2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ACFE1DF6-6A44-4B40-8441-A863F60DFF6C}"/>
                </a:ext>
              </a:extLst>
            </p:cNvPr>
            <p:cNvSpPr/>
            <p:nvPr userDrawn="1"/>
          </p:nvSpPr>
          <p:spPr>
            <a:xfrm rot="589588">
              <a:off x="7477156" y="-346766"/>
              <a:ext cx="5234181" cy="5509649"/>
            </a:xfrm>
            <a:custGeom>
              <a:avLst/>
              <a:gdLst>
                <a:gd name="connsiteX0" fmla="*/ 4284395 w 5234181"/>
                <a:gd name="connsiteY0" fmla="*/ 0 h 5509649"/>
                <a:gd name="connsiteX1" fmla="*/ 5234181 w 5234181"/>
                <a:gd name="connsiteY1" fmla="*/ 5483577 h 5509649"/>
                <a:gd name="connsiteX2" fmla="*/ 5223577 w 5234181"/>
                <a:gd name="connsiteY2" fmla="*/ 5489305 h 5509649"/>
                <a:gd name="connsiteX3" fmla="*/ 5112781 w 5234181"/>
                <a:gd name="connsiteY3" fmla="*/ 5509649 h 5509649"/>
                <a:gd name="connsiteX4" fmla="*/ 3047188 w 5234181"/>
                <a:gd name="connsiteY4" fmla="*/ 5509649 h 5509649"/>
                <a:gd name="connsiteX5" fmla="*/ 2708782 w 5234181"/>
                <a:gd name="connsiteY5" fmla="*/ 1554217 h 5509649"/>
                <a:gd name="connsiteX6" fmla="*/ 2693387 w 5234181"/>
                <a:gd name="connsiteY6" fmla="*/ 1484713 h 5509649"/>
                <a:gd name="connsiteX7" fmla="*/ 2324295 w 5234181"/>
                <a:gd name="connsiteY7" fmla="*/ 1309182 h 5509649"/>
                <a:gd name="connsiteX8" fmla="*/ 115071 w 5234181"/>
                <a:gd name="connsiteY8" fmla="*/ 2108662 h 5509649"/>
                <a:gd name="connsiteX9" fmla="*/ 13523 w 5234181"/>
                <a:gd name="connsiteY9" fmla="*/ 1801721 h 5509649"/>
                <a:gd name="connsiteX10" fmla="*/ 13935 w 5234181"/>
                <a:gd name="connsiteY10" fmla="*/ 1801550 h 5509649"/>
                <a:gd name="connsiteX11" fmla="*/ 127338 w 5234181"/>
                <a:gd name="connsiteY11" fmla="*/ 1440631 h 5509649"/>
                <a:gd name="connsiteX12" fmla="*/ 1426264 w 5234181"/>
                <a:gd name="connsiteY12" fmla="*/ 495045 h 550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4181" h="5509649">
                  <a:moveTo>
                    <a:pt x="4284395" y="0"/>
                  </a:moveTo>
                  <a:lnTo>
                    <a:pt x="5234181" y="5483577"/>
                  </a:lnTo>
                  <a:lnTo>
                    <a:pt x="5223577" y="5489305"/>
                  </a:lnTo>
                  <a:cubicBezTo>
                    <a:pt x="5190165" y="5500843"/>
                    <a:pt x="5153313" y="5507656"/>
                    <a:pt x="5112781" y="5509649"/>
                  </a:cubicBezTo>
                  <a:lnTo>
                    <a:pt x="3047188" y="5509649"/>
                  </a:lnTo>
                  <a:lnTo>
                    <a:pt x="2708782" y="1554217"/>
                  </a:lnTo>
                  <a:cubicBezTo>
                    <a:pt x="2706541" y="1530502"/>
                    <a:pt x="2701357" y="1507162"/>
                    <a:pt x="2693387" y="1484713"/>
                  </a:cubicBezTo>
                  <a:cubicBezTo>
                    <a:pt x="2639928" y="1334323"/>
                    <a:pt x="2474681" y="1255735"/>
                    <a:pt x="2324295" y="1309182"/>
                  </a:cubicBezTo>
                  <a:lnTo>
                    <a:pt x="115071" y="2108662"/>
                  </a:lnTo>
                  <a:lnTo>
                    <a:pt x="13523" y="1801721"/>
                  </a:lnTo>
                  <a:lnTo>
                    <a:pt x="13935" y="1801550"/>
                  </a:lnTo>
                  <a:cubicBezTo>
                    <a:pt x="-17272" y="1684288"/>
                    <a:pt x="-2811" y="1546730"/>
                    <a:pt x="127338" y="1440631"/>
                  </a:cubicBezTo>
                  <a:lnTo>
                    <a:pt x="1426264" y="495045"/>
                  </a:lnTo>
                  <a:close/>
                </a:path>
              </a:pathLst>
            </a:custGeom>
            <a:solidFill>
              <a:srgbClr val="999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FBB88D00-D4B1-41EC-A168-FAB0371117D1}"/>
                </a:ext>
              </a:extLst>
            </p:cNvPr>
            <p:cNvSpPr/>
            <p:nvPr/>
          </p:nvSpPr>
          <p:spPr>
            <a:xfrm rot="589588">
              <a:off x="4712905" y="1343973"/>
              <a:ext cx="5531840" cy="6005171"/>
            </a:xfrm>
            <a:custGeom>
              <a:avLst/>
              <a:gdLst>
                <a:gd name="connsiteX0" fmla="*/ 2510117 w 5531840"/>
                <a:gd name="connsiteY0" fmla="*/ 0 h 6005171"/>
                <a:gd name="connsiteX1" fmla="*/ 3552504 w 5531840"/>
                <a:gd name="connsiteY1" fmla="*/ 3150745 h 6005171"/>
                <a:gd name="connsiteX2" fmla="*/ 3892434 w 5531840"/>
                <a:gd name="connsiteY2" fmla="*/ 3400989 h 6005171"/>
                <a:gd name="connsiteX3" fmla="*/ 5442234 w 5531840"/>
                <a:gd name="connsiteY3" fmla="*/ 3400988 h 6005171"/>
                <a:gd name="connsiteX4" fmla="*/ 5530841 w 5531840"/>
                <a:gd name="connsiteY4" fmla="*/ 4436681 h 6005171"/>
                <a:gd name="connsiteX5" fmla="*/ 5342608 w 5531840"/>
                <a:gd name="connsiteY5" fmla="*/ 4731845 h 6005171"/>
                <a:gd name="connsiteX6" fmla="*/ 3113750 w 5531840"/>
                <a:gd name="connsiteY6" fmla="*/ 5538429 h 6005171"/>
                <a:gd name="connsiteX7" fmla="*/ 419023 w 5531840"/>
                <a:gd name="connsiteY7" fmla="*/ 6005171 h 6005171"/>
                <a:gd name="connsiteX8" fmla="*/ 1000 w 5531840"/>
                <a:gd name="connsiteY8" fmla="*/ 1135055 h 6005171"/>
                <a:gd name="connsiteX9" fmla="*/ 189910 w 5531840"/>
                <a:gd name="connsiteY9" fmla="*/ 839643 h 60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1840" h="6005171">
                  <a:moveTo>
                    <a:pt x="2510117" y="0"/>
                  </a:moveTo>
                  <a:lnTo>
                    <a:pt x="3552504" y="3150745"/>
                  </a:lnTo>
                  <a:cubicBezTo>
                    <a:pt x="3601122" y="3297583"/>
                    <a:pt x="3695404" y="3391146"/>
                    <a:pt x="3892434" y="3400989"/>
                  </a:cubicBezTo>
                  <a:lnTo>
                    <a:pt x="5442234" y="3400988"/>
                  </a:lnTo>
                  <a:lnTo>
                    <a:pt x="5530841" y="4436681"/>
                  </a:lnTo>
                  <a:cubicBezTo>
                    <a:pt x="5541601" y="4566210"/>
                    <a:pt x="5464596" y="4686968"/>
                    <a:pt x="5342608" y="4731845"/>
                  </a:cubicBezTo>
                  <a:lnTo>
                    <a:pt x="3113750" y="5538429"/>
                  </a:lnTo>
                  <a:lnTo>
                    <a:pt x="419023" y="6005171"/>
                  </a:lnTo>
                  <a:lnTo>
                    <a:pt x="1000" y="1135055"/>
                  </a:lnTo>
                  <a:cubicBezTo>
                    <a:pt x="-9789" y="1005266"/>
                    <a:pt x="67568" y="884300"/>
                    <a:pt x="189910" y="839643"/>
                  </a:cubicBez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grpSp>
        <p:nvGrpSpPr>
          <p:cNvPr id="55" name="Grupa 54">
            <a:extLst>
              <a:ext uri="{FF2B5EF4-FFF2-40B4-BE49-F238E27FC236}">
                <a16:creationId xmlns:a16="http://schemas.microsoft.com/office/drawing/2014/main" id="{0AD9ED27-A77D-4267-BD01-D2C181E0D7DB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56" name="Grupa 55">
              <a:extLst>
                <a:ext uri="{FF2B5EF4-FFF2-40B4-BE49-F238E27FC236}">
                  <a16:creationId xmlns:a16="http://schemas.microsoft.com/office/drawing/2014/main" id="{A55D3143-A1A8-491D-89B4-3286ABCFBF7B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2F701290-F8ED-4555-8F98-1D458EB177A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96257ACA-3D6E-46D3-BC8A-C7A2908EAB1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189CDE56-3784-47CF-AB8C-03184AE7F49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7" name="Grupa 56">
              <a:extLst>
                <a:ext uri="{FF2B5EF4-FFF2-40B4-BE49-F238E27FC236}">
                  <a16:creationId xmlns:a16="http://schemas.microsoft.com/office/drawing/2014/main" id="{19AAF9DF-C614-41DB-B8AF-34C99D8A67D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74" name="Prostokąt: zaokrąglone rogi 73">
                <a:extLst>
                  <a:ext uri="{FF2B5EF4-FFF2-40B4-BE49-F238E27FC236}">
                    <a16:creationId xmlns:a16="http://schemas.microsoft.com/office/drawing/2014/main" id="{0AFD82F9-57F2-4F32-88D4-02FE736C80E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5" name="Prostokąt: zaokrąglone rogi 74">
                <a:extLst>
                  <a:ext uri="{FF2B5EF4-FFF2-40B4-BE49-F238E27FC236}">
                    <a16:creationId xmlns:a16="http://schemas.microsoft.com/office/drawing/2014/main" id="{2ACC9F8D-FDEA-4A38-9F9C-E63638DE502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6" name="Prostokąt: zaokrąglone rogi 75">
                <a:extLst>
                  <a:ext uri="{FF2B5EF4-FFF2-40B4-BE49-F238E27FC236}">
                    <a16:creationId xmlns:a16="http://schemas.microsoft.com/office/drawing/2014/main" id="{17B721C1-312C-476E-87F2-6CC36E53062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8" name="Grupa 57">
              <a:extLst>
                <a:ext uri="{FF2B5EF4-FFF2-40B4-BE49-F238E27FC236}">
                  <a16:creationId xmlns:a16="http://schemas.microsoft.com/office/drawing/2014/main" id="{7D00BE7E-1127-4A67-AB75-6703D9CE447C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71" name="Prostokąt: zaokrąglone rogi 70">
                <a:extLst>
                  <a:ext uri="{FF2B5EF4-FFF2-40B4-BE49-F238E27FC236}">
                    <a16:creationId xmlns:a16="http://schemas.microsoft.com/office/drawing/2014/main" id="{17B7D634-848B-4900-81BB-F14D5B0E5A5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2" name="Prostokąt: zaokrąglone rogi 71">
                <a:extLst>
                  <a:ext uri="{FF2B5EF4-FFF2-40B4-BE49-F238E27FC236}">
                    <a16:creationId xmlns:a16="http://schemas.microsoft.com/office/drawing/2014/main" id="{131C0E42-38A3-4D22-BDEB-A2C4B52E56E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3" name="Prostokąt: zaokrąglone rogi 72">
                <a:extLst>
                  <a:ext uri="{FF2B5EF4-FFF2-40B4-BE49-F238E27FC236}">
                    <a16:creationId xmlns:a16="http://schemas.microsoft.com/office/drawing/2014/main" id="{406E8A98-E74F-493C-AFC9-BF52D8AA224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9" name="Grupa 58">
              <a:extLst>
                <a:ext uri="{FF2B5EF4-FFF2-40B4-BE49-F238E27FC236}">
                  <a16:creationId xmlns:a16="http://schemas.microsoft.com/office/drawing/2014/main" id="{AC4A8191-AAE1-43B6-AFF6-F2063F145734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68" name="Prostokąt: zaokrąglone rogi 67">
                <a:extLst>
                  <a:ext uri="{FF2B5EF4-FFF2-40B4-BE49-F238E27FC236}">
                    <a16:creationId xmlns:a16="http://schemas.microsoft.com/office/drawing/2014/main" id="{7F4F2C90-FE7F-46BC-8605-7F61B814B2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9" name="Prostokąt: zaokrąglone rogi 68">
                <a:extLst>
                  <a:ext uri="{FF2B5EF4-FFF2-40B4-BE49-F238E27FC236}">
                    <a16:creationId xmlns:a16="http://schemas.microsoft.com/office/drawing/2014/main" id="{EADF6930-496C-40F6-AB35-8844A860F70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0" name="Prostokąt: zaokrąglone rogi 69">
                <a:extLst>
                  <a:ext uri="{FF2B5EF4-FFF2-40B4-BE49-F238E27FC236}">
                    <a16:creationId xmlns:a16="http://schemas.microsoft.com/office/drawing/2014/main" id="{F1F525D0-0C23-496D-B15D-69DEDD2CFD5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4B86C624-217E-412D-A6EE-FFF3D4A4E43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65" name="Prostokąt: zaokrąglone rogi 64">
                <a:extLst>
                  <a:ext uri="{FF2B5EF4-FFF2-40B4-BE49-F238E27FC236}">
                    <a16:creationId xmlns:a16="http://schemas.microsoft.com/office/drawing/2014/main" id="{52081116-3811-4C01-9901-35CAFAB4F38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Prostokąt: zaokrąglone rogi 65">
                <a:extLst>
                  <a:ext uri="{FF2B5EF4-FFF2-40B4-BE49-F238E27FC236}">
                    <a16:creationId xmlns:a16="http://schemas.microsoft.com/office/drawing/2014/main" id="{8D64B893-329F-451F-8DD8-4F20544A7FB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7" name="Prostokąt: zaokrąglone rogi 66">
                <a:extLst>
                  <a:ext uri="{FF2B5EF4-FFF2-40B4-BE49-F238E27FC236}">
                    <a16:creationId xmlns:a16="http://schemas.microsoft.com/office/drawing/2014/main" id="{9D15A9C2-73ED-47EA-B9AE-93D90CAFEC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6019405B-58F2-4C20-BA52-7259FAD1DE4A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62" name="Prostokąt: zaokrąglone rogi 61">
                <a:extLst>
                  <a:ext uri="{FF2B5EF4-FFF2-40B4-BE49-F238E27FC236}">
                    <a16:creationId xmlns:a16="http://schemas.microsoft.com/office/drawing/2014/main" id="{DEC493E1-3DF7-4B78-A4D9-24CD842C53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3" name="Prostokąt: zaokrąglone rogi 62">
                <a:extLst>
                  <a:ext uri="{FF2B5EF4-FFF2-40B4-BE49-F238E27FC236}">
                    <a16:creationId xmlns:a16="http://schemas.microsoft.com/office/drawing/2014/main" id="{553D437C-C68C-4663-BBFF-4E32102FDFF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4" name="Prostokąt: zaokrąglone rogi 63">
                <a:extLst>
                  <a:ext uri="{FF2B5EF4-FFF2-40B4-BE49-F238E27FC236}">
                    <a16:creationId xmlns:a16="http://schemas.microsoft.com/office/drawing/2014/main" id="{EECD5B65-AC06-49AC-88ED-597261F18A8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29CD3F6C-4ED3-4109-8104-25ADD92AAC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" y="800085"/>
            <a:ext cx="9108000" cy="5412869"/>
            <a:chOff x="-2" y="490062"/>
            <a:chExt cx="8550733" cy="508168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D33F858-F4C2-42F0-B682-3889167A8F24}"/>
                </a:ext>
              </a:extLst>
            </p:cNvPr>
            <p:cNvSpPr/>
            <p:nvPr userDrawn="1"/>
          </p:nvSpPr>
          <p:spPr>
            <a:xfrm>
              <a:off x="1" y="5083105"/>
              <a:ext cx="610077" cy="488643"/>
            </a:xfrm>
            <a:custGeom>
              <a:avLst/>
              <a:gdLst>
                <a:gd name="connsiteX0" fmla="*/ 0 w 525341"/>
                <a:gd name="connsiteY0" fmla="*/ 0 h 452715"/>
                <a:gd name="connsiteX1" fmla="*/ 525341 w 525341"/>
                <a:gd name="connsiteY1" fmla="*/ 0 h 452715"/>
                <a:gd name="connsiteX2" fmla="*/ 254077 w 525341"/>
                <a:gd name="connsiteY2" fmla="*/ 356389 h 452715"/>
                <a:gd name="connsiteX3" fmla="*/ 60028 w 525341"/>
                <a:gd name="connsiteY3" fmla="*/ 452715 h 452715"/>
                <a:gd name="connsiteX4" fmla="*/ 0 w 525341"/>
                <a:gd name="connsiteY4" fmla="*/ 452715 h 4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41" h="452715">
                  <a:moveTo>
                    <a:pt x="0" y="0"/>
                  </a:moveTo>
                  <a:lnTo>
                    <a:pt x="525341" y="0"/>
                  </a:lnTo>
                  <a:lnTo>
                    <a:pt x="254077" y="356389"/>
                  </a:lnTo>
                  <a:cubicBezTo>
                    <a:pt x="208715" y="421393"/>
                    <a:pt x="158216" y="451319"/>
                    <a:pt x="60028" y="452715"/>
                  </a:cubicBezTo>
                  <a:lnTo>
                    <a:pt x="0" y="4527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Prostokąt: zaokrąglone rogi u góry 35">
              <a:extLst>
                <a:ext uri="{FF2B5EF4-FFF2-40B4-BE49-F238E27FC236}">
                  <a16:creationId xmlns:a16="http://schemas.microsoft.com/office/drawing/2014/main" id="{3033B4C8-D265-4F2E-AE7E-CCD2A4A8F6CC}"/>
                </a:ext>
              </a:extLst>
            </p:cNvPr>
            <p:cNvSpPr/>
            <p:nvPr userDrawn="1"/>
          </p:nvSpPr>
          <p:spPr>
            <a:xfrm rot="5400000">
              <a:off x="1941026" y="-1450966"/>
              <a:ext cx="4668678" cy="8550733"/>
            </a:xfrm>
            <a:prstGeom prst="round2SameRect">
              <a:avLst>
                <a:gd name="adj1" fmla="val 4063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>
                <a:spcAft>
                  <a:spcPts val="600"/>
                </a:spcAft>
              </a:pPr>
              <a:endParaRPr lang="pl-PL" dirty="0">
                <a:solidFill>
                  <a:srgbClr val="000000"/>
                </a:solidFill>
                <a:latin typeface="Geomanist Book" panose="02000503000000020004" pitchFamily="50" charset="-18"/>
              </a:endParaRPr>
            </a:p>
          </p:txBody>
        </p:sp>
      </p:grp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5148BF2-3287-487D-A1B3-52A65F9B63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5822" y="1430162"/>
            <a:ext cx="7832528" cy="3765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None/>
              <a:defRPr sz="34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719982" indent="-38399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55974" indent="-287993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aphicFrame>
        <p:nvGraphicFramePr>
          <p:cNvPr id="39" name="Object 35">
            <a:extLst>
              <a:ext uri="{FF2B5EF4-FFF2-40B4-BE49-F238E27FC236}">
                <a16:creationId xmlns:a16="http://schemas.microsoft.com/office/drawing/2014/main" id="{742E87D8-A6E8-47F6-8F72-42F074D77BF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25687717"/>
              </p:ext>
            </p:extLst>
          </p:nvPr>
        </p:nvGraphicFramePr>
        <p:xfrm>
          <a:off x="10588625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7" name="Object 35">
                        <a:extLst>
                          <a:ext uri="{FF2B5EF4-FFF2-40B4-BE49-F238E27FC236}">
                            <a16:creationId xmlns:a16="http://schemas.microsoft.com/office/drawing/2014/main" id="{1BF78D8A-10A9-43DD-B5DF-7CB3A271A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25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Graphic 41">
            <a:extLst>
              <a:ext uri="{FF2B5EF4-FFF2-40B4-BE49-F238E27FC236}">
                <a16:creationId xmlns:a16="http://schemas.microsoft.com/office/drawing/2014/main" id="{03B7883C-CA0A-4BC4-8168-36861A2445A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2329" y="165100"/>
            <a:ext cx="1387474" cy="4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f chapter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C8AB68D1-3AF0-4A2B-A402-931948871995}"/>
              </a:ext>
            </a:extLst>
          </p:cNvPr>
          <p:cNvSpPr/>
          <p:nvPr userDrawn="1"/>
        </p:nvSpPr>
        <p:spPr>
          <a:xfrm flipV="1">
            <a:off x="1" y="-6285"/>
            <a:ext cx="12191999" cy="6895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1" dirty="0"/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4833BAA3-BCC0-4F5A-964B-CAA636F3B8D5}"/>
              </a:ext>
            </a:extLst>
          </p:cNvPr>
          <p:cNvGrpSpPr/>
          <p:nvPr userDrawn="1"/>
        </p:nvGrpSpPr>
        <p:grpSpPr>
          <a:xfrm>
            <a:off x="4712905" y="-346766"/>
            <a:ext cx="7998432" cy="7695910"/>
            <a:chOff x="4712905" y="-346766"/>
            <a:chExt cx="7998432" cy="7695910"/>
          </a:xfrm>
        </p:grpSpPr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1D6E7D3F-E6B3-4969-BB3A-5D77665D28A6}"/>
                </a:ext>
              </a:extLst>
            </p:cNvPr>
            <p:cNvSpPr/>
            <p:nvPr/>
          </p:nvSpPr>
          <p:spPr>
            <a:xfrm rot="589588">
              <a:off x="7497140" y="759370"/>
              <a:ext cx="2932116" cy="4217233"/>
            </a:xfrm>
            <a:custGeom>
              <a:avLst/>
              <a:gdLst>
                <a:gd name="connsiteX0" fmla="*/ 1713066 w 2216575"/>
                <a:gd name="connsiteY0" fmla="*/ 2111 h 3188077"/>
                <a:gd name="connsiteX1" fmla="*/ 1949114 w 2216575"/>
                <a:gd name="connsiteY1" fmla="*/ 145368 h 3188077"/>
                <a:gd name="connsiteX2" fmla="*/ 1960752 w 2216575"/>
                <a:gd name="connsiteY2" fmla="*/ 197911 h 3188077"/>
                <a:gd name="connsiteX3" fmla="*/ 2216575 w 2216575"/>
                <a:gd name="connsiteY3" fmla="*/ 3188076 h 3188077"/>
                <a:gd name="connsiteX4" fmla="*/ 1044982 w 2216575"/>
                <a:gd name="connsiteY4" fmla="*/ 3188077 h 3188077"/>
                <a:gd name="connsiteX5" fmla="*/ 788007 w 2216575"/>
                <a:gd name="connsiteY5" fmla="*/ 2998902 h 3188077"/>
                <a:gd name="connsiteX6" fmla="*/ 0 w 2216575"/>
                <a:gd name="connsiteY6" fmla="*/ 617051 h 3188077"/>
                <a:gd name="connsiteX7" fmla="*/ 1670094 w 2216575"/>
                <a:gd name="connsiteY7" fmla="*/ 12673 h 3188077"/>
                <a:gd name="connsiteX8" fmla="*/ 1713066 w 2216575"/>
                <a:gd name="connsiteY8" fmla="*/ 2111 h 318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575" h="3188077">
                  <a:moveTo>
                    <a:pt x="1713066" y="2111"/>
                  </a:moveTo>
                  <a:cubicBezTo>
                    <a:pt x="1813690" y="-12030"/>
                    <a:pt x="1913753" y="45890"/>
                    <a:pt x="1949114" y="145368"/>
                  </a:cubicBezTo>
                  <a:cubicBezTo>
                    <a:pt x="1955139" y="162339"/>
                    <a:pt x="1959058" y="179983"/>
                    <a:pt x="1960752" y="197911"/>
                  </a:cubicBezTo>
                  <a:lnTo>
                    <a:pt x="2216575" y="3188076"/>
                  </a:lnTo>
                  <a:lnTo>
                    <a:pt x="1044982" y="3188077"/>
                  </a:lnTo>
                  <a:cubicBezTo>
                    <a:pt x="896034" y="3180636"/>
                    <a:pt x="824760" y="3109906"/>
                    <a:pt x="788007" y="2998902"/>
                  </a:cubicBezTo>
                  <a:lnTo>
                    <a:pt x="0" y="617051"/>
                  </a:lnTo>
                  <a:lnTo>
                    <a:pt x="1670094" y="12673"/>
                  </a:lnTo>
                  <a:cubicBezTo>
                    <a:pt x="1684305" y="7622"/>
                    <a:pt x="1698691" y="4131"/>
                    <a:pt x="1713066" y="2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ACFE1DF6-6A44-4B40-8441-A863F60DFF6C}"/>
                </a:ext>
              </a:extLst>
            </p:cNvPr>
            <p:cNvSpPr/>
            <p:nvPr userDrawn="1"/>
          </p:nvSpPr>
          <p:spPr>
            <a:xfrm rot="589588">
              <a:off x="7477156" y="-346766"/>
              <a:ext cx="5234181" cy="5509649"/>
            </a:xfrm>
            <a:custGeom>
              <a:avLst/>
              <a:gdLst>
                <a:gd name="connsiteX0" fmla="*/ 4284395 w 5234181"/>
                <a:gd name="connsiteY0" fmla="*/ 0 h 5509649"/>
                <a:gd name="connsiteX1" fmla="*/ 5234181 w 5234181"/>
                <a:gd name="connsiteY1" fmla="*/ 5483577 h 5509649"/>
                <a:gd name="connsiteX2" fmla="*/ 5223577 w 5234181"/>
                <a:gd name="connsiteY2" fmla="*/ 5489305 h 5509649"/>
                <a:gd name="connsiteX3" fmla="*/ 5112781 w 5234181"/>
                <a:gd name="connsiteY3" fmla="*/ 5509649 h 5509649"/>
                <a:gd name="connsiteX4" fmla="*/ 3047188 w 5234181"/>
                <a:gd name="connsiteY4" fmla="*/ 5509649 h 5509649"/>
                <a:gd name="connsiteX5" fmla="*/ 2708782 w 5234181"/>
                <a:gd name="connsiteY5" fmla="*/ 1554217 h 5509649"/>
                <a:gd name="connsiteX6" fmla="*/ 2693387 w 5234181"/>
                <a:gd name="connsiteY6" fmla="*/ 1484713 h 5509649"/>
                <a:gd name="connsiteX7" fmla="*/ 2324295 w 5234181"/>
                <a:gd name="connsiteY7" fmla="*/ 1309182 h 5509649"/>
                <a:gd name="connsiteX8" fmla="*/ 115071 w 5234181"/>
                <a:gd name="connsiteY8" fmla="*/ 2108662 h 5509649"/>
                <a:gd name="connsiteX9" fmla="*/ 13523 w 5234181"/>
                <a:gd name="connsiteY9" fmla="*/ 1801721 h 5509649"/>
                <a:gd name="connsiteX10" fmla="*/ 13935 w 5234181"/>
                <a:gd name="connsiteY10" fmla="*/ 1801550 h 5509649"/>
                <a:gd name="connsiteX11" fmla="*/ 127338 w 5234181"/>
                <a:gd name="connsiteY11" fmla="*/ 1440631 h 5509649"/>
                <a:gd name="connsiteX12" fmla="*/ 1426264 w 5234181"/>
                <a:gd name="connsiteY12" fmla="*/ 495045 h 550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4181" h="5509649">
                  <a:moveTo>
                    <a:pt x="4284395" y="0"/>
                  </a:moveTo>
                  <a:lnTo>
                    <a:pt x="5234181" y="5483577"/>
                  </a:lnTo>
                  <a:lnTo>
                    <a:pt x="5223577" y="5489305"/>
                  </a:lnTo>
                  <a:cubicBezTo>
                    <a:pt x="5190165" y="5500843"/>
                    <a:pt x="5153313" y="5507656"/>
                    <a:pt x="5112781" y="5509649"/>
                  </a:cubicBezTo>
                  <a:lnTo>
                    <a:pt x="3047188" y="5509649"/>
                  </a:lnTo>
                  <a:lnTo>
                    <a:pt x="2708782" y="1554217"/>
                  </a:lnTo>
                  <a:cubicBezTo>
                    <a:pt x="2706541" y="1530502"/>
                    <a:pt x="2701357" y="1507162"/>
                    <a:pt x="2693387" y="1484713"/>
                  </a:cubicBezTo>
                  <a:cubicBezTo>
                    <a:pt x="2639928" y="1334323"/>
                    <a:pt x="2474681" y="1255735"/>
                    <a:pt x="2324295" y="1309182"/>
                  </a:cubicBezTo>
                  <a:lnTo>
                    <a:pt x="115071" y="2108662"/>
                  </a:lnTo>
                  <a:lnTo>
                    <a:pt x="13523" y="1801721"/>
                  </a:lnTo>
                  <a:lnTo>
                    <a:pt x="13935" y="1801550"/>
                  </a:lnTo>
                  <a:cubicBezTo>
                    <a:pt x="-17272" y="1684288"/>
                    <a:pt x="-2811" y="1546730"/>
                    <a:pt x="127338" y="1440631"/>
                  </a:cubicBezTo>
                  <a:lnTo>
                    <a:pt x="1426264" y="495045"/>
                  </a:lnTo>
                  <a:close/>
                </a:path>
              </a:pathLst>
            </a:custGeom>
            <a:solidFill>
              <a:srgbClr val="FF6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FBB88D00-D4B1-41EC-A168-FAB0371117D1}"/>
                </a:ext>
              </a:extLst>
            </p:cNvPr>
            <p:cNvSpPr/>
            <p:nvPr/>
          </p:nvSpPr>
          <p:spPr>
            <a:xfrm rot="589588">
              <a:off x="4712905" y="1343973"/>
              <a:ext cx="5531840" cy="6005171"/>
            </a:xfrm>
            <a:custGeom>
              <a:avLst/>
              <a:gdLst>
                <a:gd name="connsiteX0" fmla="*/ 2510117 w 5531840"/>
                <a:gd name="connsiteY0" fmla="*/ 0 h 6005171"/>
                <a:gd name="connsiteX1" fmla="*/ 3552504 w 5531840"/>
                <a:gd name="connsiteY1" fmla="*/ 3150745 h 6005171"/>
                <a:gd name="connsiteX2" fmla="*/ 3892434 w 5531840"/>
                <a:gd name="connsiteY2" fmla="*/ 3400989 h 6005171"/>
                <a:gd name="connsiteX3" fmla="*/ 5442234 w 5531840"/>
                <a:gd name="connsiteY3" fmla="*/ 3400988 h 6005171"/>
                <a:gd name="connsiteX4" fmla="*/ 5530841 w 5531840"/>
                <a:gd name="connsiteY4" fmla="*/ 4436681 h 6005171"/>
                <a:gd name="connsiteX5" fmla="*/ 5342608 w 5531840"/>
                <a:gd name="connsiteY5" fmla="*/ 4731845 h 6005171"/>
                <a:gd name="connsiteX6" fmla="*/ 3113750 w 5531840"/>
                <a:gd name="connsiteY6" fmla="*/ 5538429 h 6005171"/>
                <a:gd name="connsiteX7" fmla="*/ 419023 w 5531840"/>
                <a:gd name="connsiteY7" fmla="*/ 6005171 h 6005171"/>
                <a:gd name="connsiteX8" fmla="*/ 1000 w 5531840"/>
                <a:gd name="connsiteY8" fmla="*/ 1135055 h 6005171"/>
                <a:gd name="connsiteX9" fmla="*/ 189910 w 5531840"/>
                <a:gd name="connsiteY9" fmla="*/ 839643 h 60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1840" h="6005171">
                  <a:moveTo>
                    <a:pt x="2510117" y="0"/>
                  </a:moveTo>
                  <a:lnTo>
                    <a:pt x="3552504" y="3150745"/>
                  </a:lnTo>
                  <a:cubicBezTo>
                    <a:pt x="3601122" y="3297583"/>
                    <a:pt x="3695404" y="3391146"/>
                    <a:pt x="3892434" y="3400989"/>
                  </a:cubicBezTo>
                  <a:lnTo>
                    <a:pt x="5442234" y="3400988"/>
                  </a:lnTo>
                  <a:lnTo>
                    <a:pt x="5530841" y="4436681"/>
                  </a:lnTo>
                  <a:cubicBezTo>
                    <a:pt x="5541601" y="4566210"/>
                    <a:pt x="5464596" y="4686968"/>
                    <a:pt x="5342608" y="4731845"/>
                  </a:cubicBezTo>
                  <a:lnTo>
                    <a:pt x="3113750" y="5538429"/>
                  </a:lnTo>
                  <a:lnTo>
                    <a:pt x="419023" y="6005171"/>
                  </a:lnTo>
                  <a:lnTo>
                    <a:pt x="1000" y="1135055"/>
                  </a:lnTo>
                  <a:cubicBezTo>
                    <a:pt x="-9789" y="1005266"/>
                    <a:pt x="67568" y="884300"/>
                    <a:pt x="189910" y="839643"/>
                  </a:cubicBezTo>
                  <a:close/>
                </a:path>
              </a:pathLst>
            </a:custGeom>
            <a:solidFill>
              <a:srgbClr val="D32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grpSp>
        <p:nvGrpSpPr>
          <p:cNvPr id="55" name="Grupa 54">
            <a:extLst>
              <a:ext uri="{FF2B5EF4-FFF2-40B4-BE49-F238E27FC236}">
                <a16:creationId xmlns:a16="http://schemas.microsoft.com/office/drawing/2014/main" id="{0AD9ED27-A77D-4267-BD01-D2C181E0D7DB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56" name="Grupa 55">
              <a:extLst>
                <a:ext uri="{FF2B5EF4-FFF2-40B4-BE49-F238E27FC236}">
                  <a16:creationId xmlns:a16="http://schemas.microsoft.com/office/drawing/2014/main" id="{A55D3143-A1A8-491D-89B4-3286ABCFBF7B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2F701290-F8ED-4555-8F98-1D458EB177A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96257ACA-3D6E-46D3-BC8A-C7A2908EAB1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189CDE56-3784-47CF-AB8C-03184AE7F49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7" name="Grupa 56">
              <a:extLst>
                <a:ext uri="{FF2B5EF4-FFF2-40B4-BE49-F238E27FC236}">
                  <a16:creationId xmlns:a16="http://schemas.microsoft.com/office/drawing/2014/main" id="{19AAF9DF-C614-41DB-B8AF-34C99D8A67D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74" name="Prostokąt: zaokrąglone rogi 73">
                <a:extLst>
                  <a:ext uri="{FF2B5EF4-FFF2-40B4-BE49-F238E27FC236}">
                    <a16:creationId xmlns:a16="http://schemas.microsoft.com/office/drawing/2014/main" id="{0AFD82F9-57F2-4F32-88D4-02FE736C80E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5" name="Prostokąt: zaokrąglone rogi 74">
                <a:extLst>
                  <a:ext uri="{FF2B5EF4-FFF2-40B4-BE49-F238E27FC236}">
                    <a16:creationId xmlns:a16="http://schemas.microsoft.com/office/drawing/2014/main" id="{2ACC9F8D-FDEA-4A38-9F9C-E63638DE502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6" name="Prostokąt: zaokrąglone rogi 75">
                <a:extLst>
                  <a:ext uri="{FF2B5EF4-FFF2-40B4-BE49-F238E27FC236}">
                    <a16:creationId xmlns:a16="http://schemas.microsoft.com/office/drawing/2014/main" id="{17B721C1-312C-476E-87F2-6CC36E53062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8" name="Grupa 57">
              <a:extLst>
                <a:ext uri="{FF2B5EF4-FFF2-40B4-BE49-F238E27FC236}">
                  <a16:creationId xmlns:a16="http://schemas.microsoft.com/office/drawing/2014/main" id="{7D00BE7E-1127-4A67-AB75-6703D9CE447C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71" name="Prostokąt: zaokrąglone rogi 70">
                <a:extLst>
                  <a:ext uri="{FF2B5EF4-FFF2-40B4-BE49-F238E27FC236}">
                    <a16:creationId xmlns:a16="http://schemas.microsoft.com/office/drawing/2014/main" id="{17B7D634-848B-4900-81BB-F14D5B0E5A5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2" name="Prostokąt: zaokrąglone rogi 71">
                <a:extLst>
                  <a:ext uri="{FF2B5EF4-FFF2-40B4-BE49-F238E27FC236}">
                    <a16:creationId xmlns:a16="http://schemas.microsoft.com/office/drawing/2014/main" id="{131C0E42-38A3-4D22-BDEB-A2C4B52E56E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3" name="Prostokąt: zaokrąglone rogi 72">
                <a:extLst>
                  <a:ext uri="{FF2B5EF4-FFF2-40B4-BE49-F238E27FC236}">
                    <a16:creationId xmlns:a16="http://schemas.microsoft.com/office/drawing/2014/main" id="{406E8A98-E74F-493C-AFC9-BF52D8AA224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9" name="Grupa 58">
              <a:extLst>
                <a:ext uri="{FF2B5EF4-FFF2-40B4-BE49-F238E27FC236}">
                  <a16:creationId xmlns:a16="http://schemas.microsoft.com/office/drawing/2014/main" id="{AC4A8191-AAE1-43B6-AFF6-F2063F145734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68" name="Prostokąt: zaokrąglone rogi 67">
                <a:extLst>
                  <a:ext uri="{FF2B5EF4-FFF2-40B4-BE49-F238E27FC236}">
                    <a16:creationId xmlns:a16="http://schemas.microsoft.com/office/drawing/2014/main" id="{7F4F2C90-FE7F-46BC-8605-7F61B814B2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9" name="Prostokąt: zaokrąglone rogi 68">
                <a:extLst>
                  <a:ext uri="{FF2B5EF4-FFF2-40B4-BE49-F238E27FC236}">
                    <a16:creationId xmlns:a16="http://schemas.microsoft.com/office/drawing/2014/main" id="{EADF6930-496C-40F6-AB35-8844A860F70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0" name="Prostokąt: zaokrąglone rogi 69">
                <a:extLst>
                  <a:ext uri="{FF2B5EF4-FFF2-40B4-BE49-F238E27FC236}">
                    <a16:creationId xmlns:a16="http://schemas.microsoft.com/office/drawing/2014/main" id="{F1F525D0-0C23-496D-B15D-69DEDD2CFD5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4B86C624-217E-412D-A6EE-FFF3D4A4E43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65" name="Prostokąt: zaokrąglone rogi 64">
                <a:extLst>
                  <a:ext uri="{FF2B5EF4-FFF2-40B4-BE49-F238E27FC236}">
                    <a16:creationId xmlns:a16="http://schemas.microsoft.com/office/drawing/2014/main" id="{52081116-3811-4C01-9901-35CAFAB4F38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Prostokąt: zaokrąglone rogi 65">
                <a:extLst>
                  <a:ext uri="{FF2B5EF4-FFF2-40B4-BE49-F238E27FC236}">
                    <a16:creationId xmlns:a16="http://schemas.microsoft.com/office/drawing/2014/main" id="{8D64B893-329F-451F-8DD8-4F20544A7FB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7" name="Prostokąt: zaokrąglone rogi 66">
                <a:extLst>
                  <a:ext uri="{FF2B5EF4-FFF2-40B4-BE49-F238E27FC236}">
                    <a16:creationId xmlns:a16="http://schemas.microsoft.com/office/drawing/2014/main" id="{9D15A9C2-73ED-47EA-B9AE-93D90CAFEC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6019405B-58F2-4C20-BA52-7259FAD1DE4A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62" name="Prostokąt: zaokrąglone rogi 61">
                <a:extLst>
                  <a:ext uri="{FF2B5EF4-FFF2-40B4-BE49-F238E27FC236}">
                    <a16:creationId xmlns:a16="http://schemas.microsoft.com/office/drawing/2014/main" id="{DEC493E1-3DF7-4B78-A4D9-24CD842C53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3" name="Prostokąt: zaokrąglone rogi 62">
                <a:extLst>
                  <a:ext uri="{FF2B5EF4-FFF2-40B4-BE49-F238E27FC236}">
                    <a16:creationId xmlns:a16="http://schemas.microsoft.com/office/drawing/2014/main" id="{553D437C-C68C-4663-BBFF-4E32102FDFF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4" name="Prostokąt: zaokrąglone rogi 63">
                <a:extLst>
                  <a:ext uri="{FF2B5EF4-FFF2-40B4-BE49-F238E27FC236}">
                    <a16:creationId xmlns:a16="http://schemas.microsoft.com/office/drawing/2014/main" id="{EECD5B65-AC06-49AC-88ED-597261F18A8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29CD3F6C-4ED3-4109-8104-25ADD92AAC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" y="800085"/>
            <a:ext cx="9108000" cy="5412869"/>
            <a:chOff x="-2" y="490062"/>
            <a:chExt cx="8550733" cy="508168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D33F858-F4C2-42F0-B682-3889167A8F24}"/>
                </a:ext>
              </a:extLst>
            </p:cNvPr>
            <p:cNvSpPr/>
            <p:nvPr userDrawn="1"/>
          </p:nvSpPr>
          <p:spPr>
            <a:xfrm>
              <a:off x="1" y="5083105"/>
              <a:ext cx="610077" cy="488643"/>
            </a:xfrm>
            <a:custGeom>
              <a:avLst/>
              <a:gdLst>
                <a:gd name="connsiteX0" fmla="*/ 0 w 525341"/>
                <a:gd name="connsiteY0" fmla="*/ 0 h 452715"/>
                <a:gd name="connsiteX1" fmla="*/ 525341 w 525341"/>
                <a:gd name="connsiteY1" fmla="*/ 0 h 452715"/>
                <a:gd name="connsiteX2" fmla="*/ 254077 w 525341"/>
                <a:gd name="connsiteY2" fmla="*/ 356389 h 452715"/>
                <a:gd name="connsiteX3" fmla="*/ 60028 w 525341"/>
                <a:gd name="connsiteY3" fmla="*/ 452715 h 452715"/>
                <a:gd name="connsiteX4" fmla="*/ 0 w 525341"/>
                <a:gd name="connsiteY4" fmla="*/ 452715 h 4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41" h="452715">
                  <a:moveTo>
                    <a:pt x="0" y="0"/>
                  </a:moveTo>
                  <a:lnTo>
                    <a:pt x="525341" y="0"/>
                  </a:lnTo>
                  <a:lnTo>
                    <a:pt x="254077" y="356389"/>
                  </a:lnTo>
                  <a:cubicBezTo>
                    <a:pt x="208715" y="421393"/>
                    <a:pt x="158216" y="451319"/>
                    <a:pt x="60028" y="452715"/>
                  </a:cubicBezTo>
                  <a:lnTo>
                    <a:pt x="0" y="4527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Prostokąt: zaokrąglone rogi u góry 35">
              <a:extLst>
                <a:ext uri="{FF2B5EF4-FFF2-40B4-BE49-F238E27FC236}">
                  <a16:creationId xmlns:a16="http://schemas.microsoft.com/office/drawing/2014/main" id="{3033B4C8-D265-4F2E-AE7E-CCD2A4A8F6CC}"/>
                </a:ext>
              </a:extLst>
            </p:cNvPr>
            <p:cNvSpPr/>
            <p:nvPr userDrawn="1"/>
          </p:nvSpPr>
          <p:spPr>
            <a:xfrm rot="5400000">
              <a:off x="1941026" y="-1450966"/>
              <a:ext cx="4668678" cy="8550733"/>
            </a:xfrm>
            <a:prstGeom prst="round2SameRect">
              <a:avLst>
                <a:gd name="adj1" fmla="val 4063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>
                <a:spcAft>
                  <a:spcPts val="600"/>
                </a:spcAft>
              </a:pPr>
              <a:endParaRPr lang="pl-PL" dirty="0">
                <a:solidFill>
                  <a:srgbClr val="000000"/>
                </a:solidFill>
                <a:latin typeface="Geomanist Book" panose="02000503000000020004" pitchFamily="50" charset="-18"/>
              </a:endParaRPr>
            </a:p>
          </p:txBody>
        </p:sp>
      </p:grp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5148BF2-3287-487D-A1B3-52A65F9B63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5822" y="1430162"/>
            <a:ext cx="7832528" cy="3765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None/>
              <a:defRPr sz="34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719982" indent="-38399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55974" indent="-287993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5043546-347C-4BB1-8049-10EA2B7F19A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4357285"/>
              </p:ext>
            </p:extLst>
          </p:nvPr>
        </p:nvGraphicFramePr>
        <p:xfrm>
          <a:off x="10519759" y="227953"/>
          <a:ext cx="117627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CorelDRAW" r:id="rId3" imgW="8588160" imgH="2466000" progId="CorelDraw.Graphic.22">
                  <p:embed/>
                </p:oleObj>
              </mc:Choice>
              <mc:Fallback>
                <p:oleObj name="CorelDRAW" r:id="rId3" imgW="8588160" imgH="2466000" progId="CorelDraw.Graphic.2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96250C4-CB77-481B-958C-8F277A2CFA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9759" y="227953"/>
                        <a:ext cx="117627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Graphic 38">
            <a:extLst>
              <a:ext uri="{FF2B5EF4-FFF2-40B4-BE49-F238E27FC236}">
                <a16:creationId xmlns:a16="http://schemas.microsoft.com/office/drawing/2014/main" id="{6809DC9F-D23C-46DC-8B98-8E33CDEF8B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7577" y="162341"/>
            <a:ext cx="1396073" cy="4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f chapter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C8AB68D1-3AF0-4A2B-A402-931948871995}"/>
              </a:ext>
            </a:extLst>
          </p:cNvPr>
          <p:cNvSpPr/>
          <p:nvPr userDrawn="1"/>
        </p:nvSpPr>
        <p:spPr>
          <a:xfrm flipV="1">
            <a:off x="1" y="-6285"/>
            <a:ext cx="12191999" cy="6895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1" dirty="0"/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4833BAA3-BCC0-4F5A-964B-CAA636F3B8D5}"/>
              </a:ext>
            </a:extLst>
          </p:cNvPr>
          <p:cNvGrpSpPr/>
          <p:nvPr userDrawn="1"/>
        </p:nvGrpSpPr>
        <p:grpSpPr>
          <a:xfrm>
            <a:off x="4712905" y="-346766"/>
            <a:ext cx="7998432" cy="7695910"/>
            <a:chOff x="4712905" y="-346766"/>
            <a:chExt cx="7998432" cy="7695910"/>
          </a:xfrm>
        </p:grpSpPr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1D6E7D3F-E6B3-4969-BB3A-5D77665D28A6}"/>
                </a:ext>
              </a:extLst>
            </p:cNvPr>
            <p:cNvSpPr/>
            <p:nvPr/>
          </p:nvSpPr>
          <p:spPr>
            <a:xfrm rot="589588">
              <a:off x="7497140" y="759370"/>
              <a:ext cx="2932116" cy="4217233"/>
            </a:xfrm>
            <a:custGeom>
              <a:avLst/>
              <a:gdLst>
                <a:gd name="connsiteX0" fmla="*/ 1713066 w 2216575"/>
                <a:gd name="connsiteY0" fmla="*/ 2111 h 3188077"/>
                <a:gd name="connsiteX1" fmla="*/ 1949114 w 2216575"/>
                <a:gd name="connsiteY1" fmla="*/ 145368 h 3188077"/>
                <a:gd name="connsiteX2" fmla="*/ 1960752 w 2216575"/>
                <a:gd name="connsiteY2" fmla="*/ 197911 h 3188077"/>
                <a:gd name="connsiteX3" fmla="*/ 2216575 w 2216575"/>
                <a:gd name="connsiteY3" fmla="*/ 3188076 h 3188077"/>
                <a:gd name="connsiteX4" fmla="*/ 1044982 w 2216575"/>
                <a:gd name="connsiteY4" fmla="*/ 3188077 h 3188077"/>
                <a:gd name="connsiteX5" fmla="*/ 788007 w 2216575"/>
                <a:gd name="connsiteY5" fmla="*/ 2998902 h 3188077"/>
                <a:gd name="connsiteX6" fmla="*/ 0 w 2216575"/>
                <a:gd name="connsiteY6" fmla="*/ 617051 h 3188077"/>
                <a:gd name="connsiteX7" fmla="*/ 1670094 w 2216575"/>
                <a:gd name="connsiteY7" fmla="*/ 12673 h 3188077"/>
                <a:gd name="connsiteX8" fmla="*/ 1713066 w 2216575"/>
                <a:gd name="connsiteY8" fmla="*/ 2111 h 318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575" h="3188077">
                  <a:moveTo>
                    <a:pt x="1713066" y="2111"/>
                  </a:moveTo>
                  <a:cubicBezTo>
                    <a:pt x="1813690" y="-12030"/>
                    <a:pt x="1913753" y="45890"/>
                    <a:pt x="1949114" y="145368"/>
                  </a:cubicBezTo>
                  <a:cubicBezTo>
                    <a:pt x="1955139" y="162339"/>
                    <a:pt x="1959058" y="179983"/>
                    <a:pt x="1960752" y="197911"/>
                  </a:cubicBezTo>
                  <a:lnTo>
                    <a:pt x="2216575" y="3188076"/>
                  </a:lnTo>
                  <a:lnTo>
                    <a:pt x="1044982" y="3188077"/>
                  </a:lnTo>
                  <a:cubicBezTo>
                    <a:pt x="896034" y="3180636"/>
                    <a:pt x="824760" y="3109906"/>
                    <a:pt x="788007" y="2998902"/>
                  </a:cubicBezTo>
                  <a:lnTo>
                    <a:pt x="0" y="617051"/>
                  </a:lnTo>
                  <a:lnTo>
                    <a:pt x="1670094" y="12673"/>
                  </a:lnTo>
                  <a:cubicBezTo>
                    <a:pt x="1684305" y="7622"/>
                    <a:pt x="1698691" y="4131"/>
                    <a:pt x="1713066" y="2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ACFE1DF6-6A44-4B40-8441-A863F60DFF6C}"/>
                </a:ext>
              </a:extLst>
            </p:cNvPr>
            <p:cNvSpPr/>
            <p:nvPr userDrawn="1"/>
          </p:nvSpPr>
          <p:spPr>
            <a:xfrm rot="589588">
              <a:off x="7477156" y="-346766"/>
              <a:ext cx="5234181" cy="5509649"/>
            </a:xfrm>
            <a:custGeom>
              <a:avLst/>
              <a:gdLst>
                <a:gd name="connsiteX0" fmla="*/ 4284395 w 5234181"/>
                <a:gd name="connsiteY0" fmla="*/ 0 h 5509649"/>
                <a:gd name="connsiteX1" fmla="*/ 5234181 w 5234181"/>
                <a:gd name="connsiteY1" fmla="*/ 5483577 h 5509649"/>
                <a:gd name="connsiteX2" fmla="*/ 5223577 w 5234181"/>
                <a:gd name="connsiteY2" fmla="*/ 5489305 h 5509649"/>
                <a:gd name="connsiteX3" fmla="*/ 5112781 w 5234181"/>
                <a:gd name="connsiteY3" fmla="*/ 5509649 h 5509649"/>
                <a:gd name="connsiteX4" fmla="*/ 3047188 w 5234181"/>
                <a:gd name="connsiteY4" fmla="*/ 5509649 h 5509649"/>
                <a:gd name="connsiteX5" fmla="*/ 2708782 w 5234181"/>
                <a:gd name="connsiteY5" fmla="*/ 1554217 h 5509649"/>
                <a:gd name="connsiteX6" fmla="*/ 2693387 w 5234181"/>
                <a:gd name="connsiteY6" fmla="*/ 1484713 h 5509649"/>
                <a:gd name="connsiteX7" fmla="*/ 2324295 w 5234181"/>
                <a:gd name="connsiteY7" fmla="*/ 1309182 h 5509649"/>
                <a:gd name="connsiteX8" fmla="*/ 115071 w 5234181"/>
                <a:gd name="connsiteY8" fmla="*/ 2108662 h 5509649"/>
                <a:gd name="connsiteX9" fmla="*/ 13523 w 5234181"/>
                <a:gd name="connsiteY9" fmla="*/ 1801721 h 5509649"/>
                <a:gd name="connsiteX10" fmla="*/ 13935 w 5234181"/>
                <a:gd name="connsiteY10" fmla="*/ 1801550 h 5509649"/>
                <a:gd name="connsiteX11" fmla="*/ 127338 w 5234181"/>
                <a:gd name="connsiteY11" fmla="*/ 1440631 h 5509649"/>
                <a:gd name="connsiteX12" fmla="*/ 1426264 w 5234181"/>
                <a:gd name="connsiteY12" fmla="*/ 495045 h 550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4181" h="5509649">
                  <a:moveTo>
                    <a:pt x="4284395" y="0"/>
                  </a:moveTo>
                  <a:lnTo>
                    <a:pt x="5234181" y="5483577"/>
                  </a:lnTo>
                  <a:lnTo>
                    <a:pt x="5223577" y="5489305"/>
                  </a:lnTo>
                  <a:cubicBezTo>
                    <a:pt x="5190165" y="5500843"/>
                    <a:pt x="5153313" y="5507656"/>
                    <a:pt x="5112781" y="5509649"/>
                  </a:cubicBezTo>
                  <a:lnTo>
                    <a:pt x="3047188" y="5509649"/>
                  </a:lnTo>
                  <a:lnTo>
                    <a:pt x="2708782" y="1554217"/>
                  </a:lnTo>
                  <a:cubicBezTo>
                    <a:pt x="2706541" y="1530502"/>
                    <a:pt x="2701357" y="1507162"/>
                    <a:pt x="2693387" y="1484713"/>
                  </a:cubicBezTo>
                  <a:cubicBezTo>
                    <a:pt x="2639928" y="1334323"/>
                    <a:pt x="2474681" y="1255735"/>
                    <a:pt x="2324295" y="1309182"/>
                  </a:cubicBezTo>
                  <a:lnTo>
                    <a:pt x="115071" y="2108662"/>
                  </a:lnTo>
                  <a:lnTo>
                    <a:pt x="13523" y="1801721"/>
                  </a:lnTo>
                  <a:lnTo>
                    <a:pt x="13935" y="1801550"/>
                  </a:lnTo>
                  <a:cubicBezTo>
                    <a:pt x="-17272" y="1684288"/>
                    <a:pt x="-2811" y="1546730"/>
                    <a:pt x="127338" y="1440631"/>
                  </a:cubicBezTo>
                  <a:lnTo>
                    <a:pt x="1426264" y="495045"/>
                  </a:lnTo>
                  <a:close/>
                </a:path>
              </a:pathLst>
            </a:custGeom>
            <a:solidFill>
              <a:srgbClr val="FFF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FBB88D00-D4B1-41EC-A168-FAB0371117D1}"/>
                </a:ext>
              </a:extLst>
            </p:cNvPr>
            <p:cNvSpPr/>
            <p:nvPr/>
          </p:nvSpPr>
          <p:spPr>
            <a:xfrm rot="589588">
              <a:off x="4712905" y="1343973"/>
              <a:ext cx="5531840" cy="6005171"/>
            </a:xfrm>
            <a:custGeom>
              <a:avLst/>
              <a:gdLst>
                <a:gd name="connsiteX0" fmla="*/ 2510117 w 5531840"/>
                <a:gd name="connsiteY0" fmla="*/ 0 h 6005171"/>
                <a:gd name="connsiteX1" fmla="*/ 3552504 w 5531840"/>
                <a:gd name="connsiteY1" fmla="*/ 3150745 h 6005171"/>
                <a:gd name="connsiteX2" fmla="*/ 3892434 w 5531840"/>
                <a:gd name="connsiteY2" fmla="*/ 3400989 h 6005171"/>
                <a:gd name="connsiteX3" fmla="*/ 5442234 w 5531840"/>
                <a:gd name="connsiteY3" fmla="*/ 3400988 h 6005171"/>
                <a:gd name="connsiteX4" fmla="*/ 5530841 w 5531840"/>
                <a:gd name="connsiteY4" fmla="*/ 4436681 h 6005171"/>
                <a:gd name="connsiteX5" fmla="*/ 5342608 w 5531840"/>
                <a:gd name="connsiteY5" fmla="*/ 4731845 h 6005171"/>
                <a:gd name="connsiteX6" fmla="*/ 3113750 w 5531840"/>
                <a:gd name="connsiteY6" fmla="*/ 5538429 h 6005171"/>
                <a:gd name="connsiteX7" fmla="*/ 419023 w 5531840"/>
                <a:gd name="connsiteY7" fmla="*/ 6005171 h 6005171"/>
                <a:gd name="connsiteX8" fmla="*/ 1000 w 5531840"/>
                <a:gd name="connsiteY8" fmla="*/ 1135055 h 6005171"/>
                <a:gd name="connsiteX9" fmla="*/ 189910 w 5531840"/>
                <a:gd name="connsiteY9" fmla="*/ 839643 h 600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1840" h="6005171">
                  <a:moveTo>
                    <a:pt x="2510117" y="0"/>
                  </a:moveTo>
                  <a:lnTo>
                    <a:pt x="3552504" y="3150745"/>
                  </a:lnTo>
                  <a:cubicBezTo>
                    <a:pt x="3601122" y="3297583"/>
                    <a:pt x="3695404" y="3391146"/>
                    <a:pt x="3892434" y="3400989"/>
                  </a:cubicBezTo>
                  <a:lnTo>
                    <a:pt x="5442234" y="3400988"/>
                  </a:lnTo>
                  <a:lnTo>
                    <a:pt x="5530841" y="4436681"/>
                  </a:lnTo>
                  <a:cubicBezTo>
                    <a:pt x="5541601" y="4566210"/>
                    <a:pt x="5464596" y="4686968"/>
                    <a:pt x="5342608" y="4731845"/>
                  </a:cubicBezTo>
                  <a:lnTo>
                    <a:pt x="3113750" y="5538429"/>
                  </a:lnTo>
                  <a:lnTo>
                    <a:pt x="419023" y="6005171"/>
                  </a:lnTo>
                  <a:lnTo>
                    <a:pt x="1000" y="1135055"/>
                  </a:lnTo>
                  <a:cubicBezTo>
                    <a:pt x="-9789" y="1005266"/>
                    <a:pt x="67568" y="884300"/>
                    <a:pt x="189910" y="839643"/>
                  </a:cubicBezTo>
                  <a:close/>
                </a:path>
              </a:pathLst>
            </a:cu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grpSp>
        <p:nvGrpSpPr>
          <p:cNvPr id="55" name="Grupa 54">
            <a:extLst>
              <a:ext uri="{FF2B5EF4-FFF2-40B4-BE49-F238E27FC236}">
                <a16:creationId xmlns:a16="http://schemas.microsoft.com/office/drawing/2014/main" id="{0AD9ED27-A77D-4267-BD01-D2C181E0D7DB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56" name="Grupa 55">
              <a:extLst>
                <a:ext uri="{FF2B5EF4-FFF2-40B4-BE49-F238E27FC236}">
                  <a16:creationId xmlns:a16="http://schemas.microsoft.com/office/drawing/2014/main" id="{A55D3143-A1A8-491D-89B4-3286ABCFBF7B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2F701290-F8ED-4555-8F98-1D458EB177A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96257ACA-3D6E-46D3-BC8A-C7A2908EAB1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189CDE56-3784-47CF-AB8C-03184AE7F49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7" name="Grupa 56">
              <a:extLst>
                <a:ext uri="{FF2B5EF4-FFF2-40B4-BE49-F238E27FC236}">
                  <a16:creationId xmlns:a16="http://schemas.microsoft.com/office/drawing/2014/main" id="{19AAF9DF-C614-41DB-B8AF-34C99D8A67D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74" name="Prostokąt: zaokrąglone rogi 73">
                <a:extLst>
                  <a:ext uri="{FF2B5EF4-FFF2-40B4-BE49-F238E27FC236}">
                    <a16:creationId xmlns:a16="http://schemas.microsoft.com/office/drawing/2014/main" id="{0AFD82F9-57F2-4F32-88D4-02FE736C80E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5" name="Prostokąt: zaokrąglone rogi 74">
                <a:extLst>
                  <a:ext uri="{FF2B5EF4-FFF2-40B4-BE49-F238E27FC236}">
                    <a16:creationId xmlns:a16="http://schemas.microsoft.com/office/drawing/2014/main" id="{2ACC9F8D-FDEA-4A38-9F9C-E63638DE502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6" name="Prostokąt: zaokrąglone rogi 75">
                <a:extLst>
                  <a:ext uri="{FF2B5EF4-FFF2-40B4-BE49-F238E27FC236}">
                    <a16:creationId xmlns:a16="http://schemas.microsoft.com/office/drawing/2014/main" id="{17B721C1-312C-476E-87F2-6CC36E53062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8" name="Grupa 57">
              <a:extLst>
                <a:ext uri="{FF2B5EF4-FFF2-40B4-BE49-F238E27FC236}">
                  <a16:creationId xmlns:a16="http://schemas.microsoft.com/office/drawing/2014/main" id="{7D00BE7E-1127-4A67-AB75-6703D9CE447C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71" name="Prostokąt: zaokrąglone rogi 70">
                <a:extLst>
                  <a:ext uri="{FF2B5EF4-FFF2-40B4-BE49-F238E27FC236}">
                    <a16:creationId xmlns:a16="http://schemas.microsoft.com/office/drawing/2014/main" id="{17B7D634-848B-4900-81BB-F14D5B0E5A5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2" name="Prostokąt: zaokrąglone rogi 71">
                <a:extLst>
                  <a:ext uri="{FF2B5EF4-FFF2-40B4-BE49-F238E27FC236}">
                    <a16:creationId xmlns:a16="http://schemas.microsoft.com/office/drawing/2014/main" id="{131C0E42-38A3-4D22-BDEB-A2C4B52E56E4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3" name="Prostokąt: zaokrąglone rogi 72">
                <a:extLst>
                  <a:ext uri="{FF2B5EF4-FFF2-40B4-BE49-F238E27FC236}">
                    <a16:creationId xmlns:a16="http://schemas.microsoft.com/office/drawing/2014/main" id="{406E8A98-E74F-493C-AFC9-BF52D8AA224E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9" name="Grupa 58">
              <a:extLst>
                <a:ext uri="{FF2B5EF4-FFF2-40B4-BE49-F238E27FC236}">
                  <a16:creationId xmlns:a16="http://schemas.microsoft.com/office/drawing/2014/main" id="{AC4A8191-AAE1-43B6-AFF6-F2063F145734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68" name="Prostokąt: zaokrąglone rogi 67">
                <a:extLst>
                  <a:ext uri="{FF2B5EF4-FFF2-40B4-BE49-F238E27FC236}">
                    <a16:creationId xmlns:a16="http://schemas.microsoft.com/office/drawing/2014/main" id="{7F4F2C90-FE7F-46BC-8605-7F61B814B2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9" name="Prostokąt: zaokrąglone rogi 68">
                <a:extLst>
                  <a:ext uri="{FF2B5EF4-FFF2-40B4-BE49-F238E27FC236}">
                    <a16:creationId xmlns:a16="http://schemas.microsoft.com/office/drawing/2014/main" id="{EADF6930-496C-40F6-AB35-8844A860F70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0" name="Prostokąt: zaokrąglone rogi 69">
                <a:extLst>
                  <a:ext uri="{FF2B5EF4-FFF2-40B4-BE49-F238E27FC236}">
                    <a16:creationId xmlns:a16="http://schemas.microsoft.com/office/drawing/2014/main" id="{F1F525D0-0C23-496D-B15D-69DEDD2CFD5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4B86C624-217E-412D-A6EE-FFF3D4A4E43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65" name="Prostokąt: zaokrąglone rogi 64">
                <a:extLst>
                  <a:ext uri="{FF2B5EF4-FFF2-40B4-BE49-F238E27FC236}">
                    <a16:creationId xmlns:a16="http://schemas.microsoft.com/office/drawing/2014/main" id="{52081116-3811-4C01-9901-35CAFAB4F38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Prostokąt: zaokrąglone rogi 65">
                <a:extLst>
                  <a:ext uri="{FF2B5EF4-FFF2-40B4-BE49-F238E27FC236}">
                    <a16:creationId xmlns:a16="http://schemas.microsoft.com/office/drawing/2014/main" id="{8D64B893-329F-451F-8DD8-4F20544A7FB7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7" name="Prostokąt: zaokrąglone rogi 66">
                <a:extLst>
                  <a:ext uri="{FF2B5EF4-FFF2-40B4-BE49-F238E27FC236}">
                    <a16:creationId xmlns:a16="http://schemas.microsoft.com/office/drawing/2014/main" id="{9D15A9C2-73ED-47EA-B9AE-93D90CAFEC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6019405B-58F2-4C20-BA52-7259FAD1DE4A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62" name="Prostokąt: zaokrąglone rogi 61">
                <a:extLst>
                  <a:ext uri="{FF2B5EF4-FFF2-40B4-BE49-F238E27FC236}">
                    <a16:creationId xmlns:a16="http://schemas.microsoft.com/office/drawing/2014/main" id="{DEC493E1-3DF7-4B78-A4D9-24CD842C535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3" name="Prostokąt: zaokrąglone rogi 62">
                <a:extLst>
                  <a:ext uri="{FF2B5EF4-FFF2-40B4-BE49-F238E27FC236}">
                    <a16:creationId xmlns:a16="http://schemas.microsoft.com/office/drawing/2014/main" id="{553D437C-C68C-4663-BBFF-4E32102FDFF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4" name="Prostokąt: zaokrąglone rogi 63">
                <a:extLst>
                  <a:ext uri="{FF2B5EF4-FFF2-40B4-BE49-F238E27FC236}">
                    <a16:creationId xmlns:a16="http://schemas.microsoft.com/office/drawing/2014/main" id="{EECD5B65-AC06-49AC-88ED-597261F18A8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29CD3F6C-4ED3-4109-8104-25ADD92AAC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" y="800085"/>
            <a:ext cx="9108000" cy="5412869"/>
            <a:chOff x="-2" y="490062"/>
            <a:chExt cx="8550733" cy="508168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D33F858-F4C2-42F0-B682-3889167A8F24}"/>
                </a:ext>
              </a:extLst>
            </p:cNvPr>
            <p:cNvSpPr/>
            <p:nvPr userDrawn="1"/>
          </p:nvSpPr>
          <p:spPr>
            <a:xfrm>
              <a:off x="1" y="5083105"/>
              <a:ext cx="610077" cy="488643"/>
            </a:xfrm>
            <a:custGeom>
              <a:avLst/>
              <a:gdLst>
                <a:gd name="connsiteX0" fmla="*/ 0 w 525341"/>
                <a:gd name="connsiteY0" fmla="*/ 0 h 452715"/>
                <a:gd name="connsiteX1" fmla="*/ 525341 w 525341"/>
                <a:gd name="connsiteY1" fmla="*/ 0 h 452715"/>
                <a:gd name="connsiteX2" fmla="*/ 254077 w 525341"/>
                <a:gd name="connsiteY2" fmla="*/ 356389 h 452715"/>
                <a:gd name="connsiteX3" fmla="*/ 60028 w 525341"/>
                <a:gd name="connsiteY3" fmla="*/ 452715 h 452715"/>
                <a:gd name="connsiteX4" fmla="*/ 0 w 525341"/>
                <a:gd name="connsiteY4" fmla="*/ 452715 h 4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41" h="452715">
                  <a:moveTo>
                    <a:pt x="0" y="0"/>
                  </a:moveTo>
                  <a:lnTo>
                    <a:pt x="525341" y="0"/>
                  </a:lnTo>
                  <a:lnTo>
                    <a:pt x="254077" y="356389"/>
                  </a:lnTo>
                  <a:cubicBezTo>
                    <a:pt x="208715" y="421393"/>
                    <a:pt x="158216" y="451319"/>
                    <a:pt x="60028" y="452715"/>
                  </a:cubicBezTo>
                  <a:lnTo>
                    <a:pt x="0" y="4527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Prostokąt: zaokrąglone rogi u góry 35">
              <a:extLst>
                <a:ext uri="{FF2B5EF4-FFF2-40B4-BE49-F238E27FC236}">
                  <a16:creationId xmlns:a16="http://schemas.microsoft.com/office/drawing/2014/main" id="{3033B4C8-D265-4F2E-AE7E-CCD2A4A8F6CC}"/>
                </a:ext>
              </a:extLst>
            </p:cNvPr>
            <p:cNvSpPr/>
            <p:nvPr userDrawn="1"/>
          </p:nvSpPr>
          <p:spPr>
            <a:xfrm rot="5400000">
              <a:off x="1941026" y="-1450966"/>
              <a:ext cx="4668678" cy="8550733"/>
            </a:xfrm>
            <a:prstGeom prst="round2SameRect">
              <a:avLst>
                <a:gd name="adj1" fmla="val 4063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>
                <a:spcAft>
                  <a:spcPts val="600"/>
                </a:spcAft>
              </a:pPr>
              <a:endParaRPr lang="pl-PL" dirty="0">
                <a:solidFill>
                  <a:srgbClr val="000000"/>
                </a:solidFill>
                <a:latin typeface="Geomanist Book" panose="02000503000000020004" pitchFamily="50" charset="-18"/>
              </a:endParaRPr>
            </a:p>
          </p:txBody>
        </p:sp>
      </p:grp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5148BF2-3287-487D-A1B3-52A65F9B63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5822" y="1430162"/>
            <a:ext cx="7832528" cy="3765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None/>
              <a:defRPr sz="34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719982" indent="-38399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55974" indent="-287993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SzPct val="90000"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aphicFrame>
        <p:nvGraphicFramePr>
          <p:cNvPr id="39" name="Object 35">
            <a:extLst>
              <a:ext uri="{FF2B5EF4-FFF2-40B4-BE49-F238E27FC236}">
                <a16:creationId xmlns:a16="http://schemas.microsoft.com/office/drawing/2014/main" id="{0C48DA87-69F5-4FDF-8F3A-73BA60F876D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73961965"/>
              </p:ext>
            </p:extLst>
          </p:nvPr>
        </p:nvGraphicFramePr>
        <p:xfrm>
          <a:off x="10588625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9" name="Object 35">
                        <a:extLst>
                          <a:ext uri="{FF2B5EF4-FFF2-40B4-BE49-F238E27FC236}">
                            <a16:creationId xmlns:a16="http://schemas.microsoft.com/office/drawing/2014/main" id="{9CB4676F-A895-48DF-BB99-DB269B3A4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25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Graphic 43">
            <a:extLst>
              <a:ext uri="{FF2B5EF4-FFF2-40B4-BE49-F238E27FC236}">
                <a16:creationId xmlns:a16="http://schemas.microsoft.com/office/drawing/2014/main" id="{E18A8DFD-BEFE-4B60-A332-11AC464254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8907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f chapter (8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rostokąt 36">
            <a:extLst>
              <a:ext uri="{FF2B5EF4-FFF2-40B4-BE49-F238E27FC236}">
                <a16:creationId xmlns:a16="http://schemas.microsoft.com/office/drawing/2014/main" id="{D8DFA976-009F-46DA-B79A-C99C26B2EFD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30300" y="1784538"/>
            <a:ext cx="10541000" cy="817780"/>
          </a:xfrm>
        </p:spPr>
        <p:txBody>
          <a:bodyPr anchor="ctr">
            <a:noAutofit/>
          </a:bodyPr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Chapter title</a:t>
            </a:r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844D5830-0CA1-448A-8467-38A92D88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Symbol zastępczy obrazu 13">
            <a:extLst>
              <a:ext uri="{FF2B5EF4-FFF2-40B4-BE49-F238E27FC236}">
                <a16:creationId xmlns:a16="http://schemas.microsoft.com/office/drawing/2014/main" id="{53565421-29B1-4419-8F71-A4642E1D41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4764" y="3428999"/>
            <a:ext cx="12196800" cy="3429001"/>
          </a:xfrm>
          <a:custGeom>
            <a:avLst/>
            <a:gdLst>
              <a:gd name="connsiteX0" fmla="*/ 12196712 w 12196800"/>
              <a:gd name="connsiteY0" fmla="*/ 0 h 3429001"/>
              <a:gd name="connsiteX1" fmla="*/ 12196763 w 12196800"/>
              <a:gd name="connsiteY1" fmla="*/ 0 h 3429001"/>
              <a:gd name="connsiteX2" fmla="*/ 12196763 w 12196800"/>
              <a:gd name="connsiteY2" fmla="*/ 1600201 h 3429001"/>
              <a:gd name="connsiteX3" fmla="*/ 12196800 w 12196800"/>
              <a:gd name="connsiteY3" fmla="*/ 1600201 h 3429001"/>
              <a:gd name="connsiteX4" fmla="*/ 12196800 w 12196800"/>
              <a:gd name="connsiteY4" fmla="*/ 3429001 h 3429001"/>
              <a:gd name="connsiteX5" fmla="*/ 0 w 12196800"/>
              <a:gd name="connsiteY5" fmla="*/ 3429001 h 3429001"/>
              <a:gd name="connsiteX6" fmla="*/ 0 w 12196800"/>
              <a:gd name="connsiteY6" fmla="*/ 2320029 h 3429001"/>
              <a:gd name="connsiteX7" fmla="*/ 0 w 12196800"/>
              <a:gd name="connsiteY7" fmla="*/ 1600201 h 3429001"/>
              <a:gd name="connsiteX8" fmla="*/ 0 w 12196800"/>
              <a:gd name="connsiteY8" fmla="*/ 1096213 h 3429001"/>
              <a:gd name="connsiteX9" fmla="*/ 24566 w 12196800"/>
              <a:gd name="connsiteY9" fmla="*/ 1096213 h 3429001"/>
              <a:gd name="connsiteX10" fmla="*/ 497300 w 12196800"/>
              <a:gd name="connsiteY10" fmla="*/ 861548 h 3429001"/>
              <a:gd name="connsiteX11" fmla="*/ 1136599 w 12196800"/>
              <a:gd name="connsiteY11" fmla="*/ 21631 h 3429001"/>
              <a:gd name="connsiteX12" fmla="*/ 7006798 w 12196800"/>
              <a:gd name="connsiteY12" fmla="*/ 21631 h 3429001"/>
              <a:gd name="connsiteX13" fmla="*/ 7008157 w 12196800"/>
              <a:gd name="connsiteY13" fmla="*/ 21494 h 3429001"/>
              <a:gd name="connsiteX14" fmla="*/ 12196712 w 12196800"/>
              <a:gd name="connsiteY14" fmla="*/ 21494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6800" h="3429001">
                <a:moveTo>
                  <a:pt x="12196712" y="0"/>
                </a:moveTo>
                <a:lnTo>
                  <a:pt x="12196763" y="0"/>
                </a:lnTo>
                <a:lnTo>
                  <a:pt x="12196763" y="1600201"/>
                </a:lnTo>
                <a:lnTo>
                  <a:pt x="12196800" y="1600201"/>
                </a:lnTo>
                <a:lnTo>
                  <a:pt x="12196800" y="3429001"/>
                </a:lnTo>
                <a:lnTo>
                  <a:pt x="0" y="3429001"/>
                </a:lnTo>
                <a:lnTo>
                  <a:pt x="0" y="2320029"/>
                </a:lnTo>
                <a:lnTo>
                  <a:pt x="0" y="1600201"/>
                </a:lnTo>
                <a:lnTo>
                  <a:pt x="0" y="1096213"/>
                </a:lnTo>
                <a:lnTo>
                  <a:pt x="24566" y="1096213"/>
                </a:lnTo>
                <a:cubicBezTo>
                  <a:pt x="263767" y="1092812"/>
                  <a:pt x="386791" y="1019908"/>
                  <a:pt x="497300" y="861548"/>
                </a:cubicBezTo>
                <a:lnTo>
                  <a:pt x="1136599" y="21631"/>
                </a:lnTo>
                <a:lnTo>
                  <a:pt x="7006798" y="21631"/>
                </a:lnTo>
                <a:lnTo>
                  <a:pt x="7008157" y="21494"/>
                </a:lnTo>
                <a:lnTo>
                  <a:pt x="12196712" y="214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on the icon to add a picture.</a:t>
            </a:r>
            <a:endParaRPr lang="pl-PL" dirty="0"/>
          </a:p>
        </p:txBody>
      </p:sp>
      <p:grpSp>
        <p:nvGrpSpPr>
          <p:cNvPr id="72" name="Grupa 71">
            <a:extLst>
              <a:ext uri="{FF2B5EF4-FFF2-40B4-BE49-F238E27FC236}">
                <a16:creationId xmlns:a16="http://schemas.microsoft.com/office/drawing/2014/main" id="{DF22F9D6-FE42-42E7-AD6B-B1FB502A6B5D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E15F386C-1B29-44DE-800B-B6BE84CCF13E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B5BB4C98-E9C9-4E34-961B-C7D72A0B5C1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D11503F2-A64E-4B84-90B9-26882E6D6E28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81DE1274-9812-4F53-9749-2B0116E7A30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69DE1E4A-0301-4CA1-8864-8EB9379D6CAD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D7103313-F0C1-438D-AAE8-1D6B2B5999A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B7B3A4AC-8314-432C-900D-C8E6B9A1DD6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44E1FF4A-F7EE-462C-B404-9568618AEF49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AF4A0445-806C-40B1-A4FA-6BA2B44EEADA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56643A36-C510-4B9E-803D-36B2E4E149AA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9D27F557-8572-41B9-B87E-452AD1CCD91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39396D66-8009-4307-828A-B2F18D534B4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96B06E16-A073-4CC8-B6C0-5D2E2FB4EB29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7DBE6AB5-1EFC-41CA-A76D-FFE5F609392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C22D1E96-9D7B-4964-9DE3-F90E6637630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F6E503FF-4A07-4515-938E-C6399EE96B68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ABC083AA-A35A-4AD1-835F-7C13CCCD6232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2B98AFD1-4BE8-43B0-8A14-AB175E184A70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B865E040-8A0A-4F5A-85A8-DC7FBA737852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857325CE-59F4-40AE-92F7-5CE21C774AA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78029A04-D479-4C40-B3ED-D00D96E27046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E91696F0-22FE-4C0D-9B10-9D78D8B7122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8754BF68-C819-4741-9B4D-9CB0907B03E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757A1D26-43B7-48FB-A64A-5B2ADD23D9B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50B73D3C-8428-4040-A5EF-E1F96DD3625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88642627"/>
              </p:ext>
            </p:extLst>
          </p:nvPr>
        </p:nvGraphicFramePr>
        <p:xfrm>
          <a:off x="1050829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2F15CC29-9244-4ED8-90A1-832D76DF9B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29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918BDE06-0F87-4504-B81D-19E5083277D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83615588"/>
              </p:ext>
            </p:extLst>
          </p:nvPr>
        </p:nvGraphicFramePr>
        <p:xfrm>
          <a:off x="568957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1100DFC0-C737-47D0-B557-0D25C3170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57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6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ostokąt 40">
            <a:extLst>
              <a:ext uri="{FF2B5EF4-FFF2-40B4-BE49-F238E27FC236}">
                <a16:creationId xmlns:a16="http://schemas.microsoft.com/office/drawing/2014/main" id="{E991C80D-DF07-4C02-A41D-8D7BAEBAD07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3B1F5317-637D-4249-981D-7D7940E62E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pPr marL="324000" marR="0" lvl="0" indent="-324000" algn="ctr" defTabSz="121917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/>
              <a:t>Click on the icon to add a picture.</a:t>
            </a:r>
            <a:endParaRPr lang="pl-P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5F8ED1CB-89FD-41D5-9389-0E3205A88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58552" y="848201"/>
            <a:ext cx="4986984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C025D3BC-6DCD-4087-94F0-1C26E815BA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552" y="2372475"/>
            <a:ext cx="4986984" cy="336244"/>
          </a:xfrm>
        </p:spPr>
        <p:txBody>
          <a:bodyPr lIns="0" tIns="0" rIns="0" bIns="0" anchor="t" anchorCtr="0">
            <a:no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" panose="020F0502020204030204" pitchFamily="34" charset="0"/>
              <a:buChar char="•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1CC9CBAE-0FB6-476F-81E2-F046CE3AC5F8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2DE3D6A-4E6B-40BB-AA37-8FD65470D807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38" name="Prostokąt: zaokrąglone rogi 37">
                <a:extLst>
                  <a:ext uri="{FF2B5EF4-FFF2-40B4-BE49-F238E27FC236}">
                    <a16:creationId xmlns:a16="http://schemas.microsoft.com/office/drawing/2014/main" id="{B18F7D2F-5845-495B-A418-3E35C27E5BF6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Prostokąt: zaokrąglone rogi 38">
                <a:extLst>
                  <a:ext uri="{FF2B5EF4-FFF2-40B4-BE49-F238E27FC236}">
                    <a16:creationId xmlns:a16="http://schemas.microsoft.com/office/drawing/2014/main" id="{FE96F893-74D4-415D-BBBE-F344F33F418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Prostokąt: zaokrąglone rogi 39">
                <a:extLst>
                  <a:ext uri="{FF2B5EF4-FFF2-40B4-BE49-F238E27FC236}">
                    <a16:creationId xmlns:a16="http://schemas.microsoft.com/office/drawing/2014/main" id="{652E535B-8063-42BD-B97A-E0F34DE104A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CE0C6A28-3FA0-4603-8B2A-154FC423E873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CA48CC0-0A66-42E4-B0FF-1FF02001AB90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A7270080-6AC8-407C-8B8A-57B0EA71891A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7" name="Prostokąt: zaokrąglone rogi 36">
                <a:extLst>
                  <a:ext uri="{FF2B5EF4-FFF2-40B4-BE49-F238E27FC236}">
                    <a16:creationId xmlns:a16="http://schemas.microsoft.com/office/drawing/2014/main" id="{8A1A5FD7-CDE2-477C-B0F2-B2A286BAA83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54DA2BF1-F8DE-4E01-B984-C49D90FE949A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32" name="Prostokąt: zaokrąglone rogi 31">
                <a:extLst>
                  <a:ext uri="{FF2B5EF4-FFF2-40B4-BE49-F238E27FC236}">
                    <a16:creationId xmlns:a16="http://schemas.microsoft.com/office/drawing/2014/main" id="{B627491B-CF16-4086-B64D-03B8AA47E4B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3" name="Prostokąt: zaokrąglone rogi 32">
                <a:extLst>
                  <a:ext uri="{FF2B5EF4-FFF2-40B4-BE49-F238E27FC236}">
                    <a16:creationId xmlns:a16="http://schemas.microsoft.com/office/drawing/2014/main" id="{7BFABF98-1E95-4850-810B-702F6C33BE0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7F074014-DAF8-4384-8276-E9E0B995D1C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F65BF565-893C-4CA9-B02F-0158E0B63448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29" name="Prostokąt: zaokrąglone rogi 28">
                <a:extLst>
                  <a:ext uri="{FF2B5EF4-FFF2-40B4-BE49-F238E27FC236}">
                    <a16:creationId xmlns:a16="http://schemas.microsoft.com/office/drawing/2014/main" id="{F02DD65C-A4E7-4F5B-8243-ECB927D73F0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0" name="Prostokąt: zaokrąglone rogi 29">
                <a:extLst>
                  <a:ext uri="{FF2B5EF4-FFF2-40B4-BE49-F238E27FC236}">
                    <a16:creationId xmlns:a16="http://schemas.microsoft.com/office/drawing/2014/main" id="{6A7F23E3-F18C-4D2B-9519-A4519226BA5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1" name="Prostokąt: zaokrąglone rogi 30">
                <a:extLst>
                  <a:ext uri="{FF2B5EF4-FFF2-40B4-BE49-F238E27FC236}">
                    <a16:creationId xmlns:a16="http://schemas.microsoft.com/office/drawing/2014/main" id="{126B36BF-DD84-49E4-AE2B-E258DA3F118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98E823F7-37D1-452F-94BD-6EA2146A89C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26" name="Prostokąt: zaokrąglone rogi 25">
                <a:extLst>
                  <a:ext uri="{FF2B5EF4-FFF2-40B4-BE49-F238E27FC236}">
                    <a16:creationId xmlns:a16="http://schemas.microsoft.com/office/drawing/2014/main" id="{93F62DAF-196C-44D0-810B-AE01F76A966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Prostokąt: zaokrąglone rogi 26">
                <a:extLst>
                  <a:ext uri="{FF2B5EF4-FFF2-40B4-BE49-F238E27FC236}">
                    <a16:creationId xmlns:a16="http://schemas.microsoft.com/office/drawing/2014/main" id="{3565A681-38F6-4E4D-947F-869E89013030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8" name="Prostokąt: zaokrąglone rogi 27">
                <a:extLst>
                  <a:ext uri="{FF2B5EF4-FFF2-40B4-BE49-F238E27FC236}">
                    <a16:creationId xmlns:a16="http://schemas.microsoft.com/office/drawing/2014/main" id="{4743B872-402A-4E0F-8411-3BAFEF6FCC6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454ADAC-F209-4EEA-902C-68A75EFA7CCB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23" name="Prostokąt: zaokrąglone rogi 22">
                <a:extLst>
                  <a:ext uri="{FF2B5EF4-FFF2-40B4-BE49-F238E27FC236}">
                    <a16:creationId xmlns:a16="http://schemas.microsoft.com/office/drawing/2014/main" id="{7E2DE876-CA13-43A5-917B-3B3C78CB7A3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" name="Prostokąt: zaokrąglone rogi 23">
                <a:extLst>
                  <a:ext uri="{FF2B5EF4-FFF2-40B4-BE49-F238E27FC236}">
                    <a16:creationId xmlns:a16="http://schemas.microsoft.com/office/drawing/2014/main" id="{E832D19E-8C2C-4F5C-9CC0-7A3DEC00F87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Prostokąt: zaokrąglone rogi 24">
                <a:extLst>
                  <a:ext uri="{FF2B5EF4-FFF2-40B4-BE49-F238E27FC236}">
                    <a16:creationId xmlns:a16="http://schemas.microsoft.com/office/drawing/2014/main" id="{7E4A0E66-DF88-40E3-A5F9-886B837BBC28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024C982D-F20E-4377-B282-C9229C3F940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88642627"/>
              </p:ext>
            </p:extLst>
          </p:nvPr>
        </p:nvGraphicFramePr>
        <p:xfrm>
          <a:off x="1050829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2F15CC29-9244-4ED8-90A1-832D76DF9B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29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D2C47C0-9D27-42C5-A376-611E5F745C7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53850354"/>
              </p:ext>
            </p:extLst>
          </p:nvPr>
        </p:nvGraphicFramePr>
        <p:xfrm>
          <a:off x="6758552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8EFFCCB0-B1DE-45DF-A638-9CCACBD9F3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8552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stokąt 41">
            <a:extLst>
              <a:ext uri="{FF2B5EF4-FFF2-40B4-BE49-F238E27FC236}">
                <a16:creationId xmlns:a16="http://schemas.microsoft.com/office/drawing/2014/main" id="{CDA8EADF-F84E-4075-A3A1-27B550704B7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id="{3B1F5317-637D-4249-981D-7D7940E62E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pPr marL="324000" marR="0" lvl="0" indent="-324000" algn="ctr" defTabSz="121917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/>
              <a:t>Click on the icon to add a picture.</a:t>
            </a:r>
            <a:endParaRPr lang="pl-PL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6630" y="6356351"/>
            <a:ext cx="49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C025D3BC-6DCD-4087-94F0-1C26E815BA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630" y="2372475"/>
            <a:ext cx="4986984" cy="336244"/>
          </a:xfrm>
        </p:spPr>
        <p:txBody>
          <a:bodyPr lIns="0" tIns="0" rIns="0" bIns="0" anchor="t" anchorCtr="0">
            <a:no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" panose="020F0502020204030204" pitchFamily="34" charset="0"/>
              <a:buChar char="•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1CC9CBAE-0FB6-476F-81E2-F046CE3AC5F8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2DE3D6A-4E6B-40BB-AA37-8FD65470D807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38" name="Prostokąt: zaokrąglone rogi 37">
                <a:extLst>
                  <a:ext uri="{FF2B5EF4-FFF2-40B4-BE49-F238E27FC236}">
                    <a16:creationId xmlns:a16="http://schemas.microsoft.com/office/drawing/2014/main" id="{B18F7D2F-5845-495B-A418-3E35C27E5BF6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Prostokąt: zaokrąglone rogi 38">
                <a:extLst>
                  <a:ext uri="{FF2B5EF4-FFF2-40B4-BE49-F238E27FC236}">
                    <a16:creationId xmlns:a16="http://schemas.microsoft.com/office/drawing/2014/main" id="{FE96F893-74D4-415D-BBBE-F344F33F418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Prostokąt: zaokrąglone rogi 39">
                <a:extLst>
                  <a:ext uri="{FF2B5EF4-FFF2-40B4-BE49-F238E27FC236}">
                    <a16:creationId xmlns:a16="http://schemas.microsoft.com/office/drawing/2014/main" id="{652E535B-8063-42BD-B97A-E0F34DE104A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CE0C6A28-3FA0-4603-8B2A-154FC423E873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CA48CC0-0A66-42E4-B0FF-1FF02001AB90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A7270080-6AC8-407C-8B8A-57B0EA71891A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7" name="Prostokąt: zaokrąglone rogi 36">
                <a:extLst>
                  <a:ext uri="{FF2B5EF4-FFF2-40B4-BE49-F238E27FC236}">
                    <a16:creationId xmlns:a16="http://schemas.microsoft.com/office/drawing/2014/main" id="{8A1A5FD7-CDE2-477C-B0F2-B2A286BAA83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54DA2BF1-F8DE-4E01-B984-C49D90FE949A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32" name="Prostokąt: zaokrąglone rogi 31">
                <a:extLst>
                  <a:ext uri="{FF2B5EF4-FFF2-40B4-BE49-F238E27FC236}">
                    <a16:creationId xmlns:a16="http://schemas.microsoft.com/office/drawing/2014/main" id="{B627491B-CF16-4086-B64D-03B8AA47E4B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3" name="Prostokąt: zaokrąglone rogi 32">
                <a:extLst>
                  <a:ext uri="{FF2B5EF4-FFF2-40B4-BE49-F238E27FC236}">
                    <a16:creationId xmlns:a16="http://schemas.microsoft.com/office/drawing/2014/main" id="{7BFABF98-1E95-4850-810B-702F6C33BE0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7F074014-DAF8-4384-8276-E9E0B995D1C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F65BF565-893C-4CA9-B02F-0158E0B63448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29" name="Prostokąt: zaokrąglone rogi 28">
                <a:extLst>
                  <a:ext uri="{FF2B5EF4-FFF2-40B4-BE49-F238E27FC236}">
                    <a16:creationId xmlns:a16="http://schemas.microsoft.com/office/drawing/2014/main" id="{F02DD65C-A4E7-4F5B-8243-ECB927D73F0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0" name="Prostokąt: zaokrąglone rogi 29">
                <a:extLst>
                  <a:ext uri="{FF2B5EF4-FFF2-40B4-BE49-F238E27FC236}">
                    <a16:creationId xmlns:a16="http://schemas.microsoft.com/office/drawing/2014/main" id="{6A7F23E3-F18C-4D2B-9519-A4519226BA5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1" name="Prostokąt: zaokrąglone rogi 30">
                <a:extLst>
                  <a:ext uri="{FF2B5EF4-FFF2-40B4-BE49-F238E27FC236}">
                    <a16:creationId xmlns:a16="http://schemas.microsoft.com/office/drawing/2014/main" id="{126B36BF-DD84-49E4-AE2B-E258DA3F118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98E823F7-37D1-452F-94BD-6EA2146A89CD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26" name="Prostokąt: zaokrąglone rogi 25">
                <a:extLst>
                  <a:ext uri="{FF2B5EF4-FFF2-40B4-BE49-F238E27FC236}">
                    <a16:creationId xmlns:a16="http://schemas.microsoft.com/office/drawing/2014/main" id="{93F62DAF-196C-44D0-810B-AE01F76A966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Prostokąt: zaokrąglone rogi 26">
                <a:extLst>
                  <a:ext uri="{FF2B5EF4-FFF2-40B4-BE49-F238E27FC236}">
                    <a16:creationId xmlns:a16="http://schemas.microsoft.com/office/drawing/2014/main" id="{3565A681-38F6-4E4D-947F-869E89013030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8" name="Prostokąt: zaokrąglone rogi 27">
                <a:extLst>
                  <a:ext uri="{FF2B5EF4-FFF2-40B4-BE49-F238E27FC236}">
                    <a16:creationId xmlns:a16="http://schemas.microsoft.com/office/drawing/2014/main" id="{4743B872-402A-4E0F-8411-3BAFEF6FCC6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454ADAC-F209-4EEA-902C-68A75EFA7CCB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23" name="Prostokąt: zaokrąglone rogi 22">
                <a:extLst>
                  <a:ext uri="{FF2B5EF4-FFF2-40B4-BE49-F238E27FC236}">
                    <a16:creationId xmlns:a16="http://schemas.microsoft.com/office/drawing/2014/main" id="{7E2DE876-CA13-43A5-917B-3B3C78CB7A3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" name="Prostokąt: zaokrąglone rogi 23">
                <a:extLst>
                  <a:ext uri="{FF2B5EF4-FFF2-40B4-BE49-F238E27FC236}">
                    <a16:creationId xmlns:a16="http://schemas.microsoft.com/office/drawing/2014/main" id="{E832D19E-8C2C-4F5C-9CC0-7A3DEC00F87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Prostokąt: zaokrąglone rogi 24">
                <a:extLst>
                  <a:ext uri="{FF2B5EF4-FFF2-40B4-BE49-F238E27FC236}">
                    <a16:creationId xmlns:a16="http://schemas.microsoft.com/office/drawing/2014/main" id="{7E4A0E66-DF88-40E3-A5F9-886B837BBC28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41" name="Titelplatzhalter 1">
            <a:extLst>
              <a:ext uri="{FF2B5EF4-FFF2-40B4-BE49-F238E27FC236}">
                <a16:creationId xmlns:a16="http://schemas.microsoft.com/office/drawing/2014/main" id="{51D51F89-9039-4CB7-A0CD-53EEBDC83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631" y="848201"/>
            <a:ext cx="4986984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F5778BA9-EB19-40B3-9778-AD5A7722499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12432074"/>
              </p:ext>
            </p:extLst>
          </p:nvPr>
        </p:nvGraphicFramePr>
        <p:xfrm>
          <a:off x="439324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2F15CC29-9244-4ED8-90A1-832D76DF9B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324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0F2AFB29-928F-4B3C-A6D4-7A96CFE2286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13510467"/>
              </p:ext>
            </p:extLst>
          </p:nvPr>
        </p:nvGraphicFramePr>
        <p:xfrm>
          <a:off x="558380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38AC09D-5D0D-4311-BD69-311C3291C0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380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5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 (1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26627" y="6356351"/>
            <a:ext cx="8306825" cy="365125"/>
          </a:xfrm>
        </p:spPr>
        <p:txBody>
          <a:bodyPr/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26627" y="1730218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067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sp>
        <p:nvSpPr>
          <p:cNvPr id="10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6627" y="2372475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" panose="020F0502020204030204" pitchFamily="34" charset="0"/>
              <a:buChar char="•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pSp>
        <p:nvGrpSpPr>
          <p:cNvPr id="72" name="Grupa 71">
            <a:extLst>
              <a:ext uri="{FF2B5EF4-FFF2-40B4-BE49-F238E27FC236}">
                <a16:creationId xmlns:a16="http://schemas.microsoft.com/office/drawing/2014/main" id="{318D34E5-F710-4E61-96C9-08981B811979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DA9C3445-9CA3-47BE-8FEF-F4710B98C7B4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F30D6F88-BFAF-4F15-AD0B-541E9F9C8F38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19EF6B2B-CB8E-41B1-BDA9-AFECA9A0696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BF025918-1587-4746-B609-F26E26A10A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8C22C348-4050-4D47-8253-A39965CB5F8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361051A9-7AD8-4B4C-9522-DFA50ECCDDD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96BF0C22-4683-48A8-9B0C-EE6AEF5F48F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936D9296-8D6F-4AFB-83AA-97D46C94785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55EFFC5D-4C78-4321-BE43-F4664992CF3D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D08DCB19-6A71-4DED-BB71-9F9D6E8752C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9C76D8AA-2DA7-404D-81F2-0A9B3923E14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5B5DCA9B-2363-4EFF-BDE0-89439B22607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735299A2-C9A6-47E3-9DF9-1192D8BF10CB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AF3F9170-4235-4F12-A0E9-31DD702994BC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B69973AE-8225-4DF7-8D4B-A13902FB672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A7922043-CB93-42A0-89F7-68355C1506AB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75B582A7-208B-4431-A5EB-E2A73AA955C1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3219116A-AAA7-49B2-A2D8-A0E622CB8603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0129468E-C3F0-48DF-8FDB-47E22C570752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C7AD5AE2-B29F-468B-A02E-DBB0416ABC61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4E6BF433-09DB-4D94-A543-783FF4FF18B6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0CF2DC4D-423C-4191-A9C4-2A3A4F38A952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8E1DB2C8-0158-4319-8C3B-994D4422EBF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F5910D5F-B56E-4C2A-B7E2-097AC005891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7" name="Object 35">
            <a:extLst>
              <a:ext uri="{FF2B5EF4-FFF2-40B4-BE49-F238E27FC236}">
                <a16:creationId xmlns:a16="http://schemas.microsoft.com/office/drawing/2014/main" id="{1BF78D8A-10A9-43DD-B5DF-7CB3A271A35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5772353"/>
              </p:ext>
            </p:extLst>
          </p:nvPr>
        </p:nvGraphicFramePr>
        <p:xfrm>
          <a:off x="10588625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3" name="Object 35">
                        <a:extLst>
                          <a:ext uri="{FF2B5EF4-FFF2-40B4-BE49-F238E27FC236}">
                            <a16:creationId xmlns:a16="http://schemas.microsoft.com/office/drawing/2014/main" id="{D72EDB2F-1763-42F1-B534-FE3D5622E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25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Graphic 48">
            <a:extLst>
              <a:ext uri="{FF2B5EF4-FFF2-40B4-BE49-F238E27FC236}">
                <a16:creationId xmlns:a16="http://schemas.microsoft.com/office/drawing/2014/main" id="{C99143B2-6D51-4CDC-96F5-95AD405F97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7577" y="162341"/>
            <a:ext cx="1396073" cy="4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(2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rostokąt 38">
            <a:extLst>
              <a:ext uri="{FF2B5EF4-FFF2-40B4-BE49-F238E27FC236}">
                <a16:creationId xmlns:a16="http://schemas.microsoft.com/office/drawing/2014/main" id="{C70F3368-4AF3-4607-AA26-51B2750D4D8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3200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07429" y="4039781"/>
            <a:ext cx="105722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City, date</a:t>
            </a:r>
          </a:p>
        </p:txBody>
      </p:sp>
      <p:sp>
        <p:nvSpPr>
          <p:cNvPr id="18" name="Symbol zastępczy tekstu 5">
            <a:extLst>
              <a:ext uri="{FF2B5EF4-FFF2-40B4-BE49-F238E27FC236}">
                <a16:creationId xmlns:a16="http://schemas.microsoft.com/office/drawing/2014/main" id="{D6BAE43B-FC95-48B8-8A8B-E4251D6E9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5850" y="2583932"/>
            <a:ext cx="10593786" cy="9645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Address details / contact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E034EC-B3E8-4E27-A148-5E2388EE48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1" y="1328045"/>
            <a:ext cx="10593786" cy="612527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Contact:</a:t>
            </a:r>
          </a:p>
        </p:txBody>
      </p:sp>
      <p:sp>
        <p:nvSpPr>
          <p:cNvPr id="43" name="Symbol zastępczy obrazu 42">
            <a:extLst>
              <a:ext uri="{FF2B5EF4-FFF2-40B4-BE49-F238E27FC236}">
                <a16:creationId xmlns:a16="http://schemas.microsoft.com/office/drawing/2014/main" id="{D9480DC8-669E-4EC9-8313-2AED23DAB8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4763" y="4564959"/>
            <a:ext cx="12196763" cy="2320029"/>
          </a:xfrm>
          <a:custGeom>
            <a:avLst/>
            <a:gdLst>
              <a:gd name="connsiteX0" fmla="*/ 12196712 w 12196763"/>
              <a:gd name="connsiteY0" fmla="*/ 0 h 2320029"/>
              <a:gd name="connsiteX1" fmla="*/ 12196763 w 12196763"/>
              <a:gd name="connsiteY1" fmla="*/ 0 h 2320029"/>
              <a:gd name="connsiteX2" fmla="*/ 12196763 w 12196763"/>
              <a:gd name="connsiteY2" fmla="*/ 2320029 h 2320029"/>
              <a:gd name="connsiteX3" fmla="*/ 0 w 12196763"/>
              <a:gd name="connsiteY3" fmla="*/ 2320029 h 2320029"/>
              <a:gd name="connsiteX4" fmla="*/ 0 w 12196763"/>
              <a:gd name="connsiteY4" fmla="*/ 1096213 h 2320029"/>
              <a:gd name="connsiteX5" fmla="*/ 24566 w 12196763"/>
              <a:gd name="connsiteY5" fmla="*/ 1096213 h 2320029"/>
              <a:gd name="connsiteX6" fmla="*/ 497300 w 12196763"/>
              <a:gd name="connsiteY6" fmla="*/ 861548 h 2320029"/>
              <a:gd name="connsiteX7" fmla="*/ 1136599 w 12196763"/>
              <a:gd name="connsiteY7" fmla="*/ 21631 h 2320029"/>
              <a:gd name="connsiteX8" fmla="*/ 7006798 w 12196763"/>
              <a:gd name="connsiteY8" fmla="*/ 21631 h 2320029"/>
              <a:gd name="connsiteX9" fmla="*/ 7008157 w 12196763"/>
              <a:gd name="connsiteY9" fmla="*/ 21494 h 2320029"/>
              <a:gd name="connsiteX10" fmla="*/ 12196712 w 12196763"/>
              <a:gd name="connsiteY10" fmla="*/ 21494 h 232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6763" h="2320029">
                <a:moveTo>
                  <a:pt x="12196712" y="0"/>
                </a:moveTo>
                <a:lnTo>
                  <a:pt x="12196763" y="0"/>
                </a:lnTo>
                <a:lnTo>
                  <a:pt x="12196763" y="2320029"/>
                </a:lnTo>
                <a:lnTo>
                  <a:pt x="0" y="2320029"/>
                </a:lnTo>
                <a:lnTo>
                  <a:pt x="0" y="1096213"/>
                </a:lnTo>
                <a:lnTo>
                  <a:pt x="24566" y="1096213"/>
                </a:lnTo>
                <a:cubicBezTo>
                  <a:pt x="263767" y="1092812"/>
                  <a:pt x="386791" y="1019908"/>
                  <a:pt x="497300" y="861548"/>
                </a:cubicBezTo>
                <a:lnTo>
                  <a:pt x="1136599" y="21631"/>
                </a:lnTo>
                <a:lnTo>
                  <a:pt x="7006798" y="21631"/>
                </a:lnTo>
                <a:lnTo>
                  <a:pt x="7008157" y="21494"/>
                </a:lnTo>
                <a:lnTo>
                  <a:pt x="12196712" y="214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noProof="0"/>
              <a:t>Click on the icon to add a picture.</a:t>
            </a:r>
          </a:p>
        </p:txBody>
      </p:sp>
      <p:grpSp>
        <p:nvGrpSpPr>
          <p:cNvPr id="72" name="Grupa 71">
            <a:extLst>
              <a:ext uri="{FF2B5EF4-FFF2-40B4-BE49-F238E27FC236}">
                <a16:creationId xmlns:a16="http://schemas.microsoft.com/office/drawing/2014/main" id="{3B239E94-A4FC-4A79-88F8-BF53826B0826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8D81E6EE-D164-49AF-9464-5CA516A6E1FC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A619B388-EEE1-40E4-9865-15A34529847C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F7EFF19D-1FF5-4C3A-805D-8FAD44119E1E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4FB6CCB3-AE04-4E64-AF52-989CB66D99D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7D0A58BB-EFA3-448C-BB84-2475F90D5E15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45566D5C-DFD1-40B4-BAE4-26B3DBA750C2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BFED228C-6D9A-44C5-B840-64B534D5E905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B8BD77F8-F955-4711-B6BA-EC18ECF328E7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71166E72-BA22-4279-A2D1-547ECE17480B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91452950-70E6-41F5-9841-3019AF9A5DC1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8447A45E-87DB-4FC0-80DD-954D06B52B4A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3F8BFBF4-64E1-4302-8757-4ACB1317F4C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ED2C9FD3-A642-4B03-AA38-C29AA441EB9B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A18F8819-7801-4625-B184-134993C5FF1B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7F00B36F-1B68-4CF8-9142-ACAF88D9D11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A01CB4A2-AC41-4B5F-9B33-BEF8375F4C60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9BE7761D-DBEE-4A35-B654-A83346E224F4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A6ECA1A2-5E19-4869-B57C-45E8D2D07CE8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B7D5C874-73CE-4C99-B5F0-36FF777A6A9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3588F33B-8F6A-459B-A448-BBFD519A502F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F9777D70-6396-485F-B57C-7F0DD2A27200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22067F1A-4308-4A21-8D4F-7B22DB812A1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983B8C0D-8C73-4986-A23F-33EB396EF8F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75F83EDC-E112-44FC-A86A-022BCE187069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2F15CC29-9244-4ED8-90A1-832D76DF9B7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952120588"/>
              </p:ext>
            </p:extLst>
          </p:nvPr>
        </p:nvGraphicFramePr>
        <p:xfrm>
          <a:off x="10508297" y="241076"/>
          <a:ext cx="1171339" cy="33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CorelDRAW" r:id="rId3" imgW="6737892" imgH="1937208" progId="CorelDraw.Graphic.22">
                  <p:embed/>
                </p:oleObj>
              </mc:Choice>
              <mc:Fallback>
                <p:oleObj name="CorelDRAW" r:id="rId3" imgW="6737892" imgH="1937208" progId="CorelDraw.Graphic.22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F5045E06-9E23-44DD-A5DA-C1A41215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297" y="241076"/>
                        <a:ext cx="1171339" cy="336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8EFFCCB0-B1DE-45DF-A638-9CCACBD9F37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75953433"/>
              </p:ext>
            </p:extLst>
          </p:nvPr>
        </p:nvGraphicFramePr>
        <p:xfrm>
          <a:off x="1132307" y="228376"/>
          <a:ext cx="1274217" cy="35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CorelDRAW" r:id="rId5" imgW="4539569" imgH="1280748" progId="CorelDraw.Graphic.23">
                  <p:embed/>
                </p:oleObj>
              </mc:Choice>
              <mc:Fallback>
                <p:oleObj name="CorelDRAW" r:id="rId5" imgW="4539569" imgH="1280748" progId="CorelDraw.Graphic.2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E540C978-6692-4849-B8A3-DC36AA8D1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307" y="228376"/>
                        <a:ext cx="1274217" cy="35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5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26627" y="6356351"/>
            <a:ext cx="8306825" cy="365125"/>
          </a:xfrm>
        </p:spPr>
        <p:txBody>
          <a:bodyPr/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26627" y="1730218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067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sp>
        <p:nvSpPr>
          <p:cNvPr id="10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6627" y="2372475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grpSp>
        <p:nvGrpSpPr>
          <p:cNvPr id="72" name="Grupa 71">
            <a:extLst>
              <a:ext uri="{FF2B5EF4-FFF2-40B4-BE49-F238E27FC236}">
                <a16:creationId xmlns:a16="http://schemas.microsoft.com/office/drawing/2014/main" id="{318D34E5-F710-4E61-96C9-08981B811979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DA9C3445-9CA3-47BE-8FEF-F4710B98C7B4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F30D6F88-BFAF-4F15-AD0B-541E9F9C8F38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19EF6B2B-CB8E-41B1-BDA9-AFECA9A0696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BF025918-1587-4746-B609-F26E26A10A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8C22C348-4050-4D47-8253-A39965CB5F8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361051A9-7AD8-4B4C-9522-DFA50ECCDDD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96BF0C22-4683-48A8-9B0C-EE6AEF5F48F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936D9296-8D6F-4AFB-83AA-97D46C94785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55EFFC5D-4C78-4321-BE43-F4664992CF3D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D08DCB19-6A71-4DED-BB71-9F9D6E8752C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9C76D8AA-2DA7-404D-81F2-0A9B3923E14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5B5DCA9B-2363-4EFF-BDE0-89439B22607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735299A2-C9A6-47E3-9DF9-1192D8BF10CB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AF3F9170-4235-4F12-A0E9-31DD702994BC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B69973AE-8225-4DF7-8D4B-A13902FB672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A7922043-CB93-42A0-89F7-68355C1506AB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75B582A7-208B-4431-A5EB-E2A73AA955C1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3219116A-AAA7-49B2-A2D8-A0E622CB8603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0129468E-C3F0-48DF-8FDB-47E22C570752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C7AD5AE2-B29F-468B-A02E-DBB0416ABC61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4E6BF433-09DB-4D94-A543-783FF4FF18B6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0CF2DC4D-423C-4191-A9C4-2A3A4F38A952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8E1DB2C8-0158-4319-8C3B-994D4422EBF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F5910D5F-B56E-4C2A-B7E2-097AC005891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5" name="Object 35">
            <a:extLst>
              <a:ext uri="{FF2B5EF4-FFF2-40B4-BE49-F238E27FC236}">
                <a16:creationId xmlns:a16="http://schemas.microsoft.com/office/drawing/2014/main" id="{E185850D-6C38-432A-A464-FD8E0853012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536430415"/>
              </p:ext>
            </p:extLst>
          </p:nvPr>
        </p:nvGraphicFramePr>
        <p:xfrm>
          <a:off x="105080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4" name="Object 35">
                        <a:extLst>
                          <a:ext uri="{FF2B5EF4-FFF2-40B4-BE49-F238E27FC236}">
                            <a16:creationId xmlns:a16="http://schemas.microsoft.com/office/drawing/2014/main" id="{F74AAE35-9E28-4776-A27F-EC92DD1DC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0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Graphic 35">
            <a:extLst>
              <a:ext uri="{FF2B5EF4-FFF2-40B4-BE49-F238E27FC236}">
                <a16:creationId xmlns:a16="http://schemas.microsoft.com/office/drawing/2014/main" id="{EE323507-7176-4FFB-8E85-10F0FB4C5D5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3314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26629" y="6356351"/>
            <a:ext cx="8306825" cy="365125"/>
          </a:xfrm>
        </p:spPr>
        <p:txBody>
          <a:bodyPr/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26627" y="1730218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067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2" name="Grupa 71">
            <a:extLst>
              <a:ext uri="{FF2B5EF4-FFF2-40B4-BE49-F238E27FC236}">
                <a16:creationId xmlns:a16="http://schemas.microsoft.com/office/drawing/2014/main" id="{318D34E5-F710-4E61-96C9-08981B811979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DA9C3445-9CA3-47BE-8FEF-F4710B98C7B4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F30D6F88-BFAF-4F15-AD0B-541E9F9C8F38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19EF6B2B-CB8E-41B1-BDA9-AFECA9A0696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BF025918-1587-4746-B609-F26E26A10A9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8C22C348-4050-4D47-8253-A39965CB5F89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361051A9-7AD8-4B4C-9522-DFA50ECCDDD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96BF0C22-4683-48A8-9B0C-EE6AEF5F48F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936D9296-8D6F-4AFB-83AA-97D46C94785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55EFFC5D-4C78-4321-BE43-F4664992CF3D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D08DCB19-6A71-4DED-BB71-9F9D6E8752C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9C76D8AA-2DA7-404D-81F2-0A9B3923E14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5B5DCA9B-2363-4EFF-BDE0-89439B22607D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735299A2-C9A6-47E3-9DF9-1192D8BF10CB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AF3F9170-4235-4F12-A0E9-31DD702994BC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B69973AE-8225-4DF7-8D4B-A13902FB672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A7922043-CB93-42A0-89F7-68355C1506AB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75B582A7-208B-4431-A5EB-E2A73AA955C1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3219116A-AAA7-49B2-A2D8-A0E622CB8603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0129468E-C3F0-48DF-8FDB-47E22C570752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C7AD5AE2-B29F-468B-A02E-DBB0416ABC61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4E6BF433-09DB-4D94-A543-783FF4FF18B6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0CF2DC4D-423C-4191-A9C4-2A3A4F38A952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8E1DB2C8-0158-4319-8C3B-994D4422EBF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F5910D5F-B56E-4C2A-B7E2-097AC005891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B93E5B61-6819-43E8-BA77-7AF99047EB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6629" y="2372474"/>
            <a:ext cx="5400000" cy="3600000"/>
          </a:xfrm>
          <a:prstGeom prst="rect">
            <a:avLst/>
          </a:prstGeom>
          <a:effectLst/>
        </p:spPr>
        <p:txBody>
          <a:bodyPr vert="horz" lIns="0" tIns="0" rIns="0" bIns="0" rtlCol="0">
            <a:norm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tabLst/>
              <a:defRPr sz="2000" baseline="0">
                <a:solidFill>
                  <a:schemeClr val="tx1"/>
                </a:solidFill>
              </a:defRPr>
            </a:lvl1pPr>
            <a:lvl2pPr marL="720000" indent="-360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baseline="0">
                <a:solidFill>
                  <a:schemeClr val="tx1"/>
                </a:solidFill>
              </a:defRPr>
            </a:lvl2pPr>
            <a:lvl3pPr marL="1008000" indent="-252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Font typeface="Calibri" panose="020F0502020204030204" pitchFamily="34" charset="0"/>
              <a:buChar char="–"/>
              <a:defRPr sz="2000"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FA08C6A2-4444-4C51-BD75-84549770A42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60211" y="2372474"/>
            <a:ext cx="5400000" cy="3600000"/>
          </a:xfrm>
          <a:prstGeom prst="rect">
            <a:avLst/>
          </a:prstGeom>
          <a:effectLst/>
        </p:spPr>
        <p:txBody>
          <a:bodyPr vert="horz" lIns="0" tIns="0" rIns="0" bIns="0" rtlCol="0">
            <a:norm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tabLst/>
              <a:defRPr sz="2000" baseline="0">
                <a:solidFill>
                  <a:schemeClr val="tx1"/>
                </a:solidFill>
              </a:defRPr>
            </a:lvl1pPr>
            <a:lvl2pPr marL="720000" indent="-360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baseline="0">
                <a:solidFill>
                  <a:schemeClr val="tx1"/>
                </a:solidFill>
              </a:defRPr>
            </a:lvl2pPr>
            <a:lvl3pPr marL="1008000" indent="-252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Font typeface="Calibri" panose="020F0502020204030204" pitchFamily="34" charset="0"/>
              <a:buChar char="–"/>
              <a:defRPr sz="2000"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graphicFrame>
        <p:nvGraphicFramePr>
          <p:cNvPr id="37" name="Object 35">
            <a:extLst>
              <a:ext uri="{FF2B5EF4-FFF2-40B4-BE49-F238E27FC236}">
                <a16:creationId xmlns:a16="http://schemas.microsoft.com/office/drawing/2014/main" id="{C8A8B592-AEC7-4A96-AEB7-811F6B345D6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987550017"/>
              </p:ext>
            </p:extLst>
          </p:nvPr>
        </p:nvGraphicFramePr>
        <p:xfrm>
          <a:off x="105080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5" name="Object 35">
                        <a:extLst>
                          <a:ext uri="{FF2B5EF4-FFF2-40B4-BE49-F238E27FC236}">
                            <a16:creationId xmlns:a16="http://schemas.microsoft.com/office/drawing/2014/main" id="{E185850D-6C38-432A-A464-FD8E08530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0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F60EB0CE-CD7A-4297-8246-45E84558D0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3314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26627" y="6356351"/>
            <a:ext cx="8306825" cy="365125"/>
          </a:xfrm>
        </p:spPr>
        <p:txBody>
          <a:bodyPr/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26627" y="1730218"/>
            <a:ext cx="11233584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067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pl-PL" noProof="0" dirty="0"/>
          </a:p>
        </p:txBody>
      </p:sp>
      <p:sp>
        <p:nvSpPr>
          <p:cNvPr id="10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grpSp>
        <p:nvGrpSpPr>
          <p:cNvPr id="70" name="Grupa 69">
            <a:extLst>
              <a:ext uri="{FF2B5EF4-FFF2-40B4-BE49-F238E27FC236}">
                <a16:creationId xmlns:a16="http://schemas.microsoft.com/office/drawing/2014/main" id="{D5539951-E545-4582-BE00-AC4E71EFCFA2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6F49C615-9021-4D6D-B3D4-AAC6EB7AFE32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175FAC5E-9D12-42AA-9FAA-597661EEF24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4403BE2D-633B-4E03-A153-9F47B1C5269E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B888EA1E-2D37-47DB-9482-6F31D7FBE55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2" name="Grupa 71">
              <a:extLst>
                <a:ext uri="{FF2B5EF4-FFF2-40B4-BE49-F238E27FC236}">
                  <a16:creationId xmlns:a16="http://schemas.microsoft.com/office/drawing/2014/main" id="{00429A59-91F4-48D6-BA77-086E4D4887B8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85553435-8AD3-409C-B838-3DF3E0B092C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2E5CA54E-6AE5-4B16-A352-29AA7097B2E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041B050B-2BB8-4944-81FC-687F0F405E8F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F10A9DF5-F867-4074-98C0-41D2B18F0C66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F97C62E3-6280-4C41-89CF-39193C8B6E4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3951D5DB-F513-491D-9E1B-30500C153A15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2F59F67C-D631-49B5-8E61-D73DA0A42CF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E7E0B7E4-9343-4EDB-BF83-05E827E363A3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9109EA9E-248E-4ADB-AFF8-45FEE1CB8BF9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41A7283C-376C-4558-8F7F-CF331216340A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763F5EF9-DB6A-4CC5-904A-E3E9A60D010F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5B04CFC9-0250-45D4-931F-4A9984A41469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C8735117-9F66-4F70-869E-8670DF1D4D98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02465AE8-EFA2-44FA-8572-427D6C311FC0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DFC47CAC-5AFC-4D94-AF57-2058B853FBE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860D55B7-6F1E-48CF-9E96-E96EF6BB7CC0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AC72421F-7D88-48A4-9F24-577CC60BC70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BAE7DE43-A30F-4213-954E-440A6CF615AB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7A34C9A9-DFD9-4118-B8D3-CF2EDABCA633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4" name="Object 35">
            <a:extLst>
              <a:ext uri="{FF2B5EF4-FFF2-40B4-BE49-F238E27FC236}">
                <a16:creationId xmlns:a16="http://schemas.microsoft.com/office/drawing/2014/main" id="{1E67C041-9642-46E0-B54E-9239BAA41F5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987550017"/>
              </p:ext>
            </p:extLst>
          </p:nvPr>
        </p:nvGraphicFramePr>
        <p:xfrm>
          <a:off x="105080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5" name="Object 35">
                        <a:extLst>
                          <a:ext uri="{FF2B5EF4-FFF2-40B4-BE49-F238E27FC236}">
                            <a16:creationId xmlns:a16="http://schemas.microsoft.com/office/drawing/2014/main" id="{E185850D-6C38-432A-A464-FD8E08530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0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Graphic 34">
            <a:extLst>
              <a:ext uri="{FF2B5EF4-FFF2-40B4-BE49-F238E27FC236}">
                <a16:creationId xmlns:a16="http://schemas.microsoft.com/office/drawing/2014/main" id="{7754EF79-F6D5-485A-B58D-C24E14694AF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3314" y="165100"/>
            <a:ext cx="1394743" cy="447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bullet poin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6630" y="6356351"/>
            <a:ext cx="83068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3" name="Textplatzhalter 2"/>
          <p:cNvSpPr>
            <a:spLocks noGrp="1"/>
          </p:cNvSpPr>
          <p:nvPr>
            <p:ph idx="1" hasCustomPrompt="1"/>
          </p:nvPr>
        </p:nvSpPr>
        <p:spPr>
          <a:xfrm>
            <a:off x="526630" y="2372474"/>
            <a:ext cx="11234629" cy="3611524"/>
          </a:xfrm>
          <a:prstGeom prst="rect">
            <a:avLst/>
          </a:prstGeom>
          <a:effectLst/>
        </p:spPr>
        <p:txBody>
          <a:bodyPr vert="horz" lIns="0" tIns="0" rIns="0" bIns="0" rtlCol="0">
            <a:normAutofit/>
          </a:bodyPr>
          <a:lstStyle>
            <a:lvl1pPr marL="324000" indent="-324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tabLst/>
              <a:defRPr sz="2000" baseline="0">
                <a:solidFill>
                  <a:schemeClr val="tx1"/>
                </a:solidFill>
              </a:defRPr>
            </a:lvl1pPr>
            <a:lvl2pPr marL="720000" indent="-360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baseline="0">
                <a:solidFill>
                  <a:schemeClr val="tx1"/>
                </a:solidFill>
              </a:defRPr>
            </a:lvl2pPr>
            <a:lvl3pPr marL="1008000" indent="-25200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Font typeface="Calibri" panose="020F0502020204030204" pitchFamily="34" charset="0"/>
              <a:buChar char="–"/>
              <a:defRPr sz="2000"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1" name="Grupa 70">
            <a:extLst>
              <a:ext uri="{FF2B5EF4-FFF2-40B4-BE49-F238E27FC236}">
                <a16:creationId xmlns:a16="http://schemas.microsoft.com/office/drawing/2014/main" id="{9C682C3A-F09C-4D6D-8FB6-C8015B258261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2" name="Grupa 71">
              <a:extLst>
                <a:ext uri="{FF2B5EF4-FFF2-40B4-BE49-F238E27FC236}">
                  <a16:creationId xmlns:a16="http://schemas.microsoft.com/office/drawing/2014/main" id="{03A5AF64-AF11-4F93-9B8F-F9E28A8A00A7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86BC8D0C-F624-4E5A-8E31-3F009FB890B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635914F0-46A8-4A2F-BD53-7E6BB45EEB7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7F47053D-C29A-4E33-993E-72DC386AAF9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C6247D6B-33C3-4D4B-B0E6-3165DFB7A221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65347F58-A344-4A98-88CA-648CAD8C625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5CBC0CEF-83C0-434F-B386-FFCBE3025FF5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D85B423B-0ED2-40F3-9FCB-ACC5EE2309B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1B08D0EF-222C-43CF-ABD8-D53BB07048A6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7884096B-B561-4027-A38E-C1768171972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0F6ECCE9-81FB-47F4-90A6-D505B749AE5C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8BFE4448-E0AB-42F0-9082-6CB6905783A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A3758F26-F154-41B5-9253-58E65AB87862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F99DB95D-838A-49A0-BD8A-42DDA74605DD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B0E096E5-01B7-491A-BFAA-6897A4F9E931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CF436178-3204-4685-94A1-F42C2640C48B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0CCB3424-F934-41C1-B38B-E853C6B701C0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633144AB-437D-4496-B966-D50FC1E0455F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CEC8A72C-EC72-4DAC-B991-EA2806A3339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CC4B7A88-0835-42E7-B472-B00F4B353916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5F01D0ED-898E-4BE5-A2AA-366C113A9FF0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22C4765F-90C8-42A0-80DD-9F866A5A5C6A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0303B914-2696-4CFE-A9D5-22A56A82EAC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C1267B27-99BC-47F8-8D9A-BD16733319CF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4A21D754-2317-4810-9497-251DDA57B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52484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6630" y="6356351"/>
            <a:ext cx="831854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1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526630" y="848201"/>
            <a:ext cx="11234631" cy="7926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l-PL" noProof="0" dirty="0"/>
          </a:p>
        </p:txBody>
      </p:sp>
      <p:grpSp>
        <p:nvGrpSpPr>
          <p:cNvPr id="69" name="Grupa 68">
            <a:extLst>
              <a:ext uri="{FF2B5EF4-FFF2-40B4-BE49-F238E27FC236}">
                <a16:creationId xmlns:a16="http://schemas.microsoft.com/office/drawing/2014/main" id="{0C2153A0-227F-4792-B2FA-937B9239086B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0" name="Grupa 69">
              <a:extLst>
                <a:ext uri="{FF2B5EF4-FFF2-40B4-BE49-F238E27FC236}">
                  <a16:creationId xmlns:a16="http://schemas.microsoft.com/office/drawing/2014/main" id="{52FB0B31-AD8F-4604-A370-D305F2D5B79E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938418D9-7E68-40F7-8248-31646FA70782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42471B73-D16D-4036-B12B-A0922943644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2EA09817-470A-43AF-9AAD-AA407C29FDB4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F543B03F-E740-4281-9A62-03B82BFDBCF5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9B5C197D-D7CD-4295-A03C-C97A12ADD67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1E72391C-8493-4E41-A2D5-326871AF280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DC357A6D-C370-479A-AE55-57EE5C5A150F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2" name="Grupa 71">
              <a:extLst>
                <a:ext uri="{FF2B5EF4-FFF2-40B4-BE49-F238E27FC236}">
                  <a16:creationId xmlns:a16="http://schemas.microsoft.com/office/drawing/2014/main" id="{6169A04F-C1BC-4B52-946D-F5A3D1063AD9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C4DBA9AA-6AEA-4B01-B347-76341CF51CB8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9A706A15-157D-48E7-A31E-E06CBC29FCF6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6B911BCD-3EBB-4415-A3B0-18F1C23869B7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399023DA-FB92-43C4-A98E-D47F49F8CFE0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0C3CD785-B628-4DB8-982F-5732D682A10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480D745C-90E2-4BB4-97B8-E5122AFA9DE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707B3CA4-E25A-47AD-8EDC-BD9C2A6F755C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5DF14B2D-8CD4-4EA8-A7E5-9866EC5216F7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CAE3D66A-8D73-4AB0-9811-7679FFD4D797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230E8C6B-35FC-4D97-9DD5-073107AB6A1D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ABFCB04D-C179-410E-A25C-26BE3BAD6D78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A9123356-AEDE-4ED6-AA5E-F2CF932C7C5E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6" name="Prostokąt: zaokrąglone rogi 75">
                <a:extLst>
                  <a:ext uri="{FF2B5EF4-FFF2-40B4-BE49-F238E27FC236}">
                    <a16:creationId xmlns:a16="http://schemas.microsoft.com/office/drawing/2014/main" id="{5F5234FB-8956-49E6-BDE6-AD8A33A9D28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7" name="Prostokąt: zaokrąglone rogi 76">
                <a:extLst>
                  <a:ext uri="{FF2B5EF4-FFF2-40B4-BE49-F238E27FC236}">
                    <a16:creationId xmlns:a16="http://schemas.microsoft.com/office/drawing/2014/main" id="{26FDBECF-DBFF-4E4E-9535-4B7111604B2F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Prostokąt: zaokrąglone rogi 77">
                <a:extLst>
                  <a:ext uri="{FF2B5EF4-FFF2-40B4-BE49-F238E27FC236}">
                    <a16:creationId xmlns:a16="http://schemas.microsoft.com/office/drawing/2014/main" id="{0CDF8590-6034-4296-AA7C-2507404CCA1F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4" name="Object 35">
            <a:extLst>
              <a:ext uri="{FF2B5EF4-FFF2-40B4-BE49-F238E27FC236}">
                <a16:creationId xmlns:a16="http://schemas.microsoft.com/office/drawing/2014/main" id="{23833438-44EB-41F4-85DC-E3DB215342D6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987550017"/>
              </p:ext>
            </p:extLst>
          </p:nvPr>
        </p:nvGraphicFramePr>
        <p:xfrm>
          <a:off x="105080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5" name="Object 35">
                        <a:extLst>
                          <a:ext uri="{FF2B5EF4-FFF2-40B4-BE49-F238E27FC236}">
                            <a16:creationId xmlns:a16="http://schemas.microsoft.com/office/drawing/2014/main" id="{E185850D-6C38-432A-A464-FD8E08530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0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Graphic 34">
            <a:extLst>
              <a:ext uri="{FF2B5EF4-FFF2-40B4-BE49-F238E27FC236}">
                <a16:creationId xmlns:a16="http://schemas.microsoft.com/office/drawing/2014/main" id="{C0C0753D-96FD-4A7F-B0A6-6AD766590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3314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f chapter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30300" y="1784538"/>
            <a:ext cx="10541000" cy="817780"/>
          </a:xfrm>
        </p:spPr>
        <p:txBody>
          <a:bodyPr anchor="ctr">
            <a:noAutofit/>
          </a:bodyPr>
          <a:lstStyle>
            <a:lvl1pPr marL="0" indent="0" algn="l">
              <a:buNone/>
              <a:defRPr sz="480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Chapter title</a:t>
            </a:r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844D5830-0CA1-448A-8467-38A92D88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4" name="Symbol zastępczy obrazu 13">
            <a:extLst>
              <a:ext uri="{FF2B5EF4-FFF2-40B4-BE49-F238E27FC236}">
                <a16:creationId xmlns:a16="http://schemas.microsoft.com/office/drawing/2014/main" id="{53565421-29B1-4419-8F71-A4642E1D41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4764" y="3428999"/>
            <a:ext cx="12196800" cy="3429001"/>
          </a:xfrm>
          <a:custGeom>
            <a:avLst/>
            <a:gdLst>
              <a:gd name="connsiteX0" fmla="*/ 12196712 w 12196800"/>
              <a:gd name="connsiteY0" fmla="*/ 0 h 3429001"/>
              <a:gd name="connsiteX1" fmla="*/ 12196763 w 12196800"/>
              <a:gd name="connsiteY1" fmla="*/ 0 h 3429001"/>
              <a:gd name="connsiteX2" fmla="*/ 12196763 w 12196800"/>
              <a:gd name="connsiteY2" fmla="*/ 1600201 h 3429001"/>
              <a:gd name="connsiteX3" fmla="*/ 12196800 w 12196800"/>
              <a:gd name="connsiteY3" fmla="*/ 1600201 h 3429001"/>
              <a:gd name="connsiteX4" fmla="*/ 12196800 w 12196800"/>
              <a:gd name="connsiteY4" fmla="*/ 3429001 h 3429001"/>
              <a:gd name="connsiteX5" fmla="*/ 0 w 12196800"/>
              <a:gd name="connsiteY5" fmla="*/ 3429001 h 3429001"/>
              <a:gd name="connsiteX6" fmla="*/ 0 w 12196800"/>
              <a:gd name="connsiteY6" fmla="*/ 2320029 h 3429001"/>
              <a:gd name="connsiteX7" fmla="*/ 0 w 12196800"/>
              <a:gd name="connsiteY7" fmla="*/ 1600201 h 3429001"/>
              <a:gd name="connsiteX8" fmla="*/ 0 w 12196800"/>
              <a:gd name="connsiteY8" fmla="*/ 1096213 h 3429001"/>
              <a:gd name="connsiteX9" fmla="*/ 24566 w 12196800"/>
              <a:gd name="connsiteY9" fmla="*/ 1096213 h 3429001"/>
              <a:gd name="connsiteX10" fmla="*/ 497300 w 12196800"/>
              <a:gd name="connsiteY10" fmla="*/ 861548 h 3429001"/>
              <a:gd name="connsiteX11" fmla="*/ 1136599 w 12196800"/>
              <a:gd name="connsiteY11" fmla="*/ 21631 h 3429001"/>
              <a:gd name="connsiteX12" fmla="*/ 7006798 w 12196800"/>
              <a:gd name="connsiteY12" fmla="*/ 21631 h 3429001"/>
              <a:gd name="connsiteX13" fmla="*/ 7008157 w 12196800"/>
              <a:gd name="connsiteY13" fmla="*/ 21494 h 3429001"/>
              <a:gd name="connsiteX14" fmla="*/ 12196712 w 12196800"/>
              <a:gd name="connsiteY14" fmla="*/ 21494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6800" h="3429001">
                <a:moveTo>
                  <a:pt x="12196712" y="0"/>
                </a:moveTo>
                <a:lnTo>
                  <a:pt x="12196763" y="0"/>
                </a:lnTo>
                <a:lnTo>
                  <a:pt x="12196763" y="1600201"/>
                </a:lnTo>
                <a:lnTo>
                  <a:pt x="12196800" y="1600201"/>
                </a:lnTo>
                <a:lnTo>
                  <a:pt x="12196800" y="3429001"/>
                </a:lnTo>
                <a:lnTo>
                  <a:pt x="0" y="3429001"/>
                </a:lnTo>
                <a:lnTo>
                  <a:pt x="0" y="2320029"/>
                </a:lnTo>
                <a:lnTo>
                  <a:pt x="0" y="1600201"/>
                </a:lnTo>
                <a:lnTo>
                  <a:pt x="0" y="1096213"/>
                </a:lnTo>
                <a:lnTo>
                  <a:pt x="24566" y="1096213"/>
                </a:lnTo>
                <a:cubicBezTo>
                  <a:pt x="263767" y="1092812"/>
                  <a:pt x="386791" y="1019908"/>
                  <a:pt x="497300" y="861548"/>
                </a:cubicBezTo>
                <a:lnTo>
                  <a:pt x="1136599" y="21631"/>
                </a:lnTo>
                <a:lnTo>
                  <a:pt x="7006798" y="21631"/>
                </a:lnTo>
                <a:lnTo>
                  <a:pt x="7008157" y="21494"/>
                </a:lnTo>
                <a:lnTo>
                  <a:pt x="12196712" y="214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on the icon to add a picture.</a:t>
            </a:r>
            <a:endParaRPr lang="pl-PL" dirty="0"/>
          </a:p>
        </p:txBody>
      </p:sp>
      <p:grpSp>
        <p:nvGrpSpPr>
          <p:cNvPr id="72" name="Grupa 71">
            <a:extLst>
              <a:ext uri="{FF2B5EF4-FFF2-40B4-BE49-F238E27FC236}">
                <a16:creationId xmlns:a16="http://schemas.microsoft.com/office/drawing/2014/main" id="{DF22F9D6-FE42-42E7-AD6B-B1FB502A6B5D}"/>
              </a:ext>
            </a:extLst>
          </p:cNvPr>
          <p:cNvGrpSpPr/>
          <p:nvPr userDrawn="1"/>
        </p:nvGrpSpPr>
        <p:grpSpPr>
          <a:xfrm rot="5400000">
            <a:off x="-3572540" y="3312041"/>
            <a:ext cx="6815472" cy="233918"/>
            <a:chOff x="0" y="-711770"/>
            <a:chExt cx="4642907" cy="564813"/>
          </a:xfrm>
        </p:grpSpPr>
        <p:grpSp>
          <p:nvGrpSpPr>
            <p:cNvPr id="73" name="Grupa 72">
              <a:extLst>
                <a:ext uri="{FF2B5EF4-FFF2-40B4-BE49-F238E27FC236}">
                  <a16:creationId xmlns:a16="http://schemas.microsoft.com/office/drawing/2014/main" id="{E15F386C-1B29-44DE-800B-B6BE84CCF13E}"/>
                </a:ext>
              </a:extLst>
            </p:cNvPr>
            <p:cNvGrpSpPr/>
            <p:nvPr userDrawn="1"/>
          </p:nvGrpSpPr>
          <p:grpSpPr>
            <a:xfrm>
              <a:off x="791421" y="-711770"/>
              <a:ext cx="685800" cy="564813"/>
              <a:chOff x="304800" y="937146"/>
              <a:chExt cx="1624082" cy="286603"/>
            </a:xfrm>
          </p:grpSpPr>
          <p:sp>
            <p:nvSpPr>
              <p:cNvPr id="94" name="Prostokąt: zaokrąglone rogi 93">
                <a:extLst>
                  <a:ext uri="{FF2B5EF4-FFF2-40B4-BE49-F238E27FC236}">
                    <a16:creationId xmlns:a16="http://schemas.microsoft.com/office/drawing/2014/main" id="{B5BB4C98-E9C9-4E34-961B-C7D72A0B5C1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5" name="Prostokąt: zaokrąglone rogi 94">
                <a:extLst>
                  <a:ext uri="{FF2B5EF4-FFF2-40B4-BE49-F238E27FC236}">
                    <a16:creationId xmlns:a16="http://schemas.microsoft.com/office/drawing/2014/main" id="{D11503F2-A64E-4B84-90B9-26882E6D6E28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6" name="Prostokąt: zaokrąglone rogi 95">
                <a:extLst>
                  <a:ext uri="{FF2B5EF4-FFF2-40B4-BE49-F238E27FC236}">
                    <a16:creationId xmlns:a16="http://schemas.microsoft.com/office/drawing/2014/main" id="{81DE1274-9812-4F53-9749-2B0116E7A30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4" name="Grupa 73">
              <a:extLst>
                <a:ext uri="{FF2B5EF4-FFF2-40B4-BE49-F238E27FC236}">
                  <a16:creationId xmlns:a16="http://schemas.microsoft.com/office/drawing/2014/main" id="{69DE1E4A-0301-4CA1-8864-8EB9379D6CAD}"/>
                </a:ext>
              </a:extLst>
            </p:cNvPr>
            <p:cNvGrpSpPr/>
            <p:nvPr userDrawn="1"/>
          </p:nvGrpSpPr>
          <p:grpSpPr>
            <a:xfrm>
              <a:off x="2374263" y="-711770"/>
              <a:ext cx="685800" cy="564813"/>
              <a:chOff x="304800" y="937146"/>
              <a:chExt cx="1624082" cy="286603"/>
            </a:xfrm>
          </p:grpSpPr>
          <p:sp>
            <p:nvSpPr>
              <p:cNvPr id="91" name="Prostokąt: zaokrąglone rogi 90">
                <a:extLst>
                  <a:ext uri="{FF2B5EF4-FFF2-40B4-BE49-F238E27FC236}">
                    <a16:creationId xmlns:a16="http://schemas.microsoft.com/office/drawing/2014/main" id="{D7103313-F0C1-438D-AAE8-1D6B2B5999AE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99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Prostokąt: zaokrąglone rogi 91">
                <a:extLst>
                  <a:ext uri="{FF2B5EF4-FFF2-40B4-BE49-F238E27FC236}">
                    <a16:creationId xmlns:a16="http://schemas.microsoft.com/office/drawing/2014/main" id="{B7B3A4AC-8314-432C-900D-C8E6B9A1DD6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Prostokąt: zaokrąglone rogi 92">
                <a:extLst>
                  <a:ext uri="{FF2B5EF4-FFF2-40B4-BE49-F238E27FC236}">
                    <a16:creationId xmlns:a16="http://schemas.microsoft.com/office/drawing/2014/main" id="{44E1FF4A-F7EE-462C-B404-9568618AEF49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AF4A0445-806C-40B1-A4FA-6BA2B44EEADA}"/>
                </a:ext>
              </a:extLst>
            </p:cNvPr>
            <p:cNvGrpSpPr/>
            <p:nvPr userDrawn="1"/>
          </p:nvGrpSpPr>
          <p:grpSpPr>
            <a:xfrm>
              <a:off x="1582842" y="-711770"/>
              <a:ext cx="685800" cy="564813"/>
              <a:chOff x="304800" y="937146"/>
              <a:chExt cx="1624082" cy="286603"/>
            </a:xfrm>
          </p:grpSpPr>
          <p:sp>
            <p:nvSpPr>
              <p:cNvPr id="88" name="Prostokąt: zaokrąglone rogi 87">
                <a:extLst>
                  <a:ext uri="{FF2B5EF4-FFF2-40B4-BE49-F238E27FC236}">
                    <a16:creationId xmlns:a16="http://schemas.microsoft.com/office/drawing/2014/main" id="{56643A36-C510-4B9E-803D-36B2E4E149AA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33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Prostokąt: zaokrąglone rogi 88">
                <a:extLst>
                  <a:ext uri="{FF2B5EF4-FFF2-40B4-BE49-F238E27FC236}">
                    <a16:creationId xmlns:a16="http://schemas.microsoft.com/office/drawing/2014/main" id="{9D27F557-8572-41B9-B87E-452AD1CCD913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Prostokąt: zaokrąglone rogi 89">
                <a:extLst>
                  <a:ext uri="{FF2B5EF4-FFF2-40B4-BE49-F238E27FC236}">
                    <a16:creationId xmlns:a16="http://schemas.microsoft.com/office/drawing/2014/main" id="{39396D66-8009-4307-828A-B2F18D534B4A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007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96B06E16-A073-4CC8-B6C0-5D2E2FB4EB29}"/>
                </a:ext>
              </a:extLst>
            </p:cNvPr>
            <p:cNvGrpSpPr/>
            <p:nvPr userDrawn="1"/>
          </p:nvGrpSpPr>
          <p:grpSpPr>
            <a:xfrm>
              <a:off x="0" y="-711770"/>
              <a:ext cx="685800" cy="564813"/>
              <a:chOff x="304800" y="937146"/>
              <a:chExt cx="1624082" cy="286603"/>
            </a:xfrm>
          </p:grpSpPr>
          <p:sp>
            <p:nvSpPr>
              <p:cNvPr id="85" name="Prostokąt: zaokrąglone rogi 84">
                <a:extLst>
                  <a:ext uri="{FF2B5EF4-FFF2-40B4-BE49-F238E27FC236}">
                    <a16:creationId xmlns:a16="http://schemas.microsoft.com/office/drawing/2014/main" id="{7DBE6AB5-1EFC-41CA-A76D-FFE5F6093924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92E4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Prostokąt: zaokrąglone rogi 85">
                <a:extLst>
                  <a:ext uri="{FF2B5EF4-FFF2-40B4-BE49-F238E27FC236}">
                    <a16:creationId xmlns:a16="http://schemas.microsoft.com/office/drawing/2014/main" id="{C22D1E96-9D7B-4964-9DE3-F90E6637630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Prostokąt: zaokrąglone rogi 86">
                <a:extLst>
                  <a:ext uri="{FF2B5EF4-FFF2-40B4-BE49-F238E27FC236}">
                    <a16:creationId xmlns:a16="http://schemas.microsoft.com/office/drawing/2014/main" id="{F6E503FF-4A07-4515-938E-C6399EE96B68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408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7" name="Grupa 76">
              <a:extLst>
                <a:ext uri="{FF2B5EF4-FFF2-40B4-BE49-F238E27FC236}">
                  <a16:creationId xmlns:a16="http://schemas.microsoft.com/office/drawing/2014/main" id="{ABC083AA-A35A-4AD1-835F-7C13CCCD6232}"/>
                </a:ext>
              </a:extLst>
            </p:cNvPr>
            <p:cNvGrpSpPr/>
            <p:nvPr userDrawn="1"/>
          </p:nvGrpSpPr>
          <p:grpSpPr>
            <a:xfrm>
              <a:off x="3957107" y="-711770"/>
              <a:ext cx="685800" cy="564813"/>
              <a:chOff x="304800" y="937146"/>
              <a:chExt cx="1624082" cy="286603"/>
            </a:xfrm>
          </p:grpSpPr>
          <p:sp>
            <p:nvSpPr>
              <p:cNvPr id="82" name="Prostokąt: zaokrąglone rogi 81">
                <a:extLst>
                  <a:ext uri="{FF2B5EF4-FFF2-40B4-BE49-F238E27FC236}">
                    <a16:creationId xmlns:a16="http://schemas.microsoft.com/office/drawing/2014/main" id="{2B98AFD1-4BE8-43B0-8A14-AB175E184A70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F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Prostokąt: zaokrąglone rogi 82">
                <a:extLst>
                  <a:ext uri="{FF2B5EF4-FFF2-40B4-BE49-F238E27FC236}">
                    <a16:creationId xmlns:a16="http://schemas.microsoft.com/office/drawing/2014/main" id="{B865E040-8A0A-4F5A-85A8-DC7FBA737852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Prostokąt: zaokrąglone rogi 83">
                <a:extLst>
                  <a:ext uri="{FF2B5EF4-FFF2-40B4-BE49-F238E27FC236}">
                    <a16:creationId xmlns:a16="http://schemas.microsoft.com/office/drawing/2014/main" id="{857325CE-59F4-40AE-92F7-5CE21C774AA2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8" name="Grupa 77">
              <a:extLst>
                <a:ext uri="{FF2B5EF4-FFF2-40B4-BE49-F238E27FC236}">
                  <a16:creationId xmlns:a16="http://schemas.microsoft.com/office/drawing/2014/main" id="{78029A04-D479-4C40-B3ED-D00D96E27046}"/>
                </a:ext>
              </a:extLst>
            </p:cNvPr>
            <p:cNvGrpSpPr/>
            <p:nvPr userDrawn="1"/>
          </p:nvGrpSpPr>
          <p:grpSpPr>
            <a:xfrm>
              <a:off x="3165684" y="-711770"/>
              <a:ext cx="685800" cy="564813"/>
              <a:chOff x="304800" y="937146"/>
              <a:chExt cx="1624082" cy="286603"/>
            </a:xfrm>
          </p:grpSpPr>
          <p:sp>
            <p:nvSpPr>
              <p:cNvPr id="79" name="Prostokąt: zaokrąglone rogi 78">
                <a:extLst>
                  <a:ext uri="{FF2B5EF4-FFF2-40B4-BE49-F238E27FC236}">
                    <a16:creationId xmlns:a16="http://schemas.microsoft.com/office/drawing/2014/main" id="{E91696F0-22FE-4C0D-9B10-9D78D8B71225}"/>
                  </a:ext>
                </a:extLst>
              </p:cNvPr>
              <p:cNvSpPr/>
              <p:nvPr/>
            </p:nvSpPr>
            <p:spPr>
              <a:xfrm>
                <a:off x="304800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FF6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Prostokąt: zaokrąglone rogi 79">
                <a:extLst>
                  <a:ext uri="{FF2B5EF4-FFF2-40B4-BE49-F238E27FC236}">
                    <a16:creationId xmlns:a16="http://schemas.microsoft.com/office/drawing/2014/main" id="{8754BF68-C819-4741-9B4D-9CB0907B03E9}"/>
                  </a:ext>
                </a:extLst>
              </p:cNvPr>
              <p:cNvSpPr/>
              <p:nvPr/>
            </p:nvSpPr>
            <p:spPr>
              <a:xfrm>
                <a:off x="873456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Prostokąt: zaokrąglone rogi 80">
                <a:extLst>
                  <a:ext uri="{FF2B5EF4-FFF2-40B4-BE49-F238E27FC236}">
                    <a16:creationId xmlns:a16="http://schemas.microsoft.com/office/drawing/2014/main" id="{757A1D26-43B7-48FB-A64A-5B2ADD23D9B5}"/>
                  </a:ext>
                </a:extLst>
              </p:cNvPr>
              <p:cNvSpPr/>
              <p:nvPr/>
            </p:nvSpPr>
            <p:spPr>
              <a:xfrm>
                <a:off x="1442112" y="937146"/>
                <a:ext cx="486770" cy="286603"/>
              </a:xfrm>
              <a:prstGeom prst="roundRect">
                <a:avLst>
                  <a:gd name="adj" fmla="val 0"/>
                </a:avLst>
              </a:prstGeom>
              <a:solidFill>
                <a:srgbClr val="D32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aphicFrame>
        <p:nvGraphicFramePr>
          <p:cNvPr id="34" name="Object 35">
            <a:extLst>
              <a:ext uri="{FF2B5EF4-FFF2-40B4-BE49-F238E27FC236}">
                <a16:creationId xmlns:a16="http://schemas.microsoft.com/office/drawing/2014/main" id="{8BAB21A3-6603-4691-B770-02B1358EBBE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987550017"/>
              </p:ext>
            </p:extLst>
          </p:nvPr>
        </p:nvGraphicFramePr>
        <p:xfrm>
          <a:off x="10508050" y="224912"/>
          <a:ext cx="1171586" cy="34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CorelDRAW" r:id="rId3" imgW="8415258" imgH="2416839" progId="CorelDraw.Graphic.22">
                  <p:embed/>
                </p:oleObj>
              </mc:Choice>
              <mc:Fallback>
                <p:oleObj name="CorelDRAW" r:id="rId3" imgW="8415258" imgH="2416839" progId="CorelDraw.Graphic.22">
                  <p:embed/>
                  <p:pic>
                    <p:nvPicPr>
                      <p:cNvPr id="35" name="Object 35">
                        <a:extLst>
                          <a:ext uri="{FF2B5EF4-FFF2-40B4-BE49-F238E27FC236}">
                            <a16:creationId xmlns:a16="http://schemas.microsoft.com/office/drawing/2014/main" id="{E185850D-6C38-432A-A464-FD8E08530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8050" y="224912"/>
                        <a:ext cx="1171586" cy="349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Graphic 34">
            <a:extLst>
              <a:ext uri="{FF2B5EF4-FFF2-40B4-BE49-F238E27FC236}">
                <a16:creationId xmlns:a16="http://schemas.microsoft.com/office/drawing/2014/main" id="{531F5701-0E4F-462A-A239-246664C85A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1250" y="165100"/>
            <a:ext cx="1394743" cy="4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6627" y="2372474"/>
            <a:ext cx="11234632" cy="3468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6627" y="6356351"/>
            <a:ext cx="831854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33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526627" y="705359"/>
            <a:ext cx="11234631" cy="6125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  <a:endParaRPr lang="pl-PL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72" r:id="rId2"/>
    <p:sldLayoutId id="2147483812" r:id="rId3"/>
    <p:sldLayoutId id="2147483762" r:id="rId4"/>
    <p:sldLayoutId id="2147483813" r:id="rId5"/>
    <p:sldLayoutId id="2147483731" r:id="rId6"/>
    <p:sldLayoutId id="2147483732" r:id="rId7"/>
    <p:sldLayoutId id="2147483749" r:id="rId8"/>
    <p:sldLayoutId id="2147483743" r:id="rId9"/>
    <p:sldLayoutId id="2147483792" r:id="rId10"/>
    <p:sldLayoutId id="2147483802" r:id="rId11"/>
    <p:sldLayoutId id="2147483793" r:id="rId12"/>
    <p:sldLayoutId id="2147483768" r:id="rId13"/>
    <p:sldLayoutId id="2147483821" r:id="rId14"/>
    <p:sldLayoutId id="2147483770" r:id="rId15"/>
    <p:sldLayoutId id="2147483800" r:id="rId16"/>
    <p:sldLayoutId id="2147483798" r:id="rId17"/>
    <p:sldLayoutId id="2147483820" r:id="rId18"/>
    <p:sldLayoutId id="2147483803" r:id="rId19"/>
    <p:sldLayoutId id="2147483787" r:id="rId20"/>
    <p:sldLayoutId id="2147483815" r:id="rId21"/>
    <p:sldLayoutId id="2147483814" r:id="rId22"/>
    <p:sldLayoutId id="2147483816" r:id="rId23"/>
    <p:sldLayoutId id="2147483819" r:id="rId24"/>
    <p:sldLayoutId id="2147483817" r:id="rId25"/>
    <p:sldLayoutId id="2147483818" r:id="rId26"/>
    <p:sldLayoutId id="2147483806" r:id="rId27"/>
    <p:sldLayoutId id="2147483804" r:id="rId28"/>
    <p:sldLayoutId id="2147483805" r:id="rId29"/>
    <p:sldLayoutId id="2147483801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000" b="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accent4"/>
        </a:buClr>
        <a:buSzPct val="100000"/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accent4">
            <a:lumMod val="75000"/>
          </a:schemeClr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52000" algn="l" defTabSz="1077357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accent4">
            <a:lumMod val="75000"/>
          </a:schemeClr>
        </a:buClr>
        <a:buSzPct val="90000"/>
        <a:buFont typeface="Calibri" panose="020F050202020403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943" indent="-245527" algn="l" defTabSz="1219170" rtl="0" eaLnBrk="1" latinLnBrk="0" hangingPunct="1">
        <a:spcBef>
          <a:spcPct val="20000"/>
        </a:spcBef>
        <a:buFont typeface="Symbol" pitchFamily="18" charset="2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95887" indent="-234945" algn="l" defTabSz="121917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newman" TargetMode="External"/><Relationship Id="rId3" Type="http://schemas.openxmlformats.org/officeDocument/2006/relationships/hyperlink" Target="https://joshclose.github.io/CsvHelper/getting-started/" TargetMode="External"/><Relationship Id="rId7" Type="http://schemas.openxmlformats.org/officeDocument/2006/relationships/hyperlink" Target="https://github.com/maisak/iso.resolve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automapper.org/en/stable/Getting-started.html" TargetMode="External"/><Relationship Id="rId5" Type="http://schemas.openxmlformats.org/officeDocument/2006/relationships/hyperlink" Target="https://entityframework-extensions.net/" TargetMode="External"/><Relationship Id="rId4" Type="http://schemas.openxmlformats.org/officeDocument/2006/relationships/hyperlink" Target="https://github.com/louthy/language-ext" TargetMode="External"/><Relationship Id="rId9" Type="http://schemas.openxmlformats.org/officeDocument/2006/relationships/hyperlink" Target="https://www.npmjs.com/package/newman-reporter-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B24ED19-162C-4112-A35A-7C45978A11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5851" y="3199074"/>
            <a:ext cx="10593786" cy="964553"/>
          </a:xfrm>
        </p:spPr>
        <p:txBody>
          <a:bodyPr>
            <a:normAutofit/>
          </a:bodyPr>
          <a:lstStyle/>
          <a:p>
            <a:r>
              <a:rPr lang="en-US" dirty="0" smtClean="0"/>
              <a:t>David </a:t>
            </a:r>
            <a:r>
              <a:rPr lang="en-US" dirty="0" err="1" smtClean="0"/>
              <a:t>Pavlovski</a:t>
            </a:r>
            <a:r>
              <a:rPr lang="en-US" dirty="0" smtClean="0"/>
              <a:t> – Intern at </a:t>
            </a:r>
            <a:r>
              <a:rPr lang="en-US" dirty="0" err="1" smtClean="0"/>
              <a:t>Asee</a:t>
            </a:r>
            <a:r>
              <a:rPr lang="en-US" dirty="0" smtClean="0"/>
              <a:t> by </a:t>
            </a:r>
            <a:r>
              <a:rPr lang="en-US" dirty="0" err="1" smtClean="0"/>
              <a:t>Asseco</a:t>
            </a:r>
            <a:endParaRPr lang="en-US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52CE9982-D571-436E-BDF3-4122DFC1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PFM </a:t>
            </a:r>
            <a:r>
              <a:rPr lang="sr-Latn-R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Personal Finance Management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Symbol zastępczy obrazu 2">
            <a:extLst>
              <a:ext uri="{FF2B5EF4-FFF2-40B4-BE49-F238E27FC236}">
                <a16:creationId xmlns:a16="http://schemas.microsoft.com/office/drawing/2014/main" id="{A11A1789-0521-4772-BAF8-59C55AE1338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76"/>
          <a:stretch/>
        </p:blipFill>
        <p:spPr>
          <a:xfrm>
            <a:off x="-4763" y="4564959"/>
            <a:ext cx="12196763" cy="2320029"/>
          </a:xfrm>
        </p:spPr>
      </p:pic>
    </p:spTree>
    <p:extLst>
      <p:ext uri="{BB962C8B-B14F-4D97-AF65-F5344CB8AC3E}">
        <p14:creationId xmlns:p14="http://schemas.microsoft.com/office/powerpoint/2010/main" val="19177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93E69D-AE41-4DF3-BEF4-A63F8D30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F438C4C5-D5C3-6A57-7723-2A9DBC5A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640876"/>
            <a:ext cx="11528503" cy="4942804"/>
          </a:xfrm>
        </p:spPr>
        <p:txBody>
          <a:bodyPr>
            <a:normAutofit/>
          </a:bodyPr>
          <a:lstStyle/>
          <a:p>
            <a:pPr marL="0" indent="0">
              <a:buClr>
                <a:srgbClr val="00B0F0"/>
              </a:buClr>
              <a:buNone/>
            </a:pPr>
            <a:r>
              <a:rPr lang="en-US" dirty="0" smtClean="0"/>
              <a:t>Finance organization tool for managing </a:t>
            </a:r>
            <a:r>
              <a:rPr lang="en-US" dirty="0"/>
              <a:t>personal finances , incomes </a:t>
            </a:r>
            <a:r>
              <a:rPr lang="en-US" dirty="0" smtClean="0"/>
              <a:t>, expenses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>
              <a:buClr>
                <a:srgbClr val="00B0F0"/>
              </a:buClr>
            </a:pPr>
            <a:r>
              <a:rPr lang="en-US" dirty="0"/>
              <a:t>Get an overall view of </a:t>
            </a:r>
            <a:r>
              <a:rPr lang="en-US" dirty="0" smtClean="0"/>
              <a:t>financial situation</a:t>
            </a:r>
          </a:p>
          <a:p>
            <a:pPr>
              <a:buClr>
                <a:srgbClr val="00B0F0"/>
              </a:buClr>
            </a:pPr>
            <a:r>
              <a:rPr lang="en-US" dirty="0"/>
              <a:t>Create and track budgets</a:t>
            </a:r>
          </a:p>
          <a:p>
            <a:pPr>
              <a:buClr>
                <a:srgbClr val="00B0F0"/>
              </a:buClr>
            </a:pPr>
            <a:r>
              <a:rPr lang="en-US" dirty="0"/>
              <a:t>Monitor spending and track investments</a:t>
            </a:r>
          </a:p>
          <a:p>
            <a:pPr>
              <a:buClr>
                <a:srgbClr val="00B0F0"/>
              </a:buClr>
            </a:pPr>
            <a:r>
              <a:rPr lang="en-US" dirty="0"/>
              <a:t>Pay bills and track expenses</a:t>
            </a:r>
          </a:p>
          <a:p>
            <a:pPr>
              <a:buClr>
                <a:srgbClr val="00B0F0"/>
              </a:buClr>
            </a:pPr>
            <a:r>
              <a:rPr lang="en-US" dirty="0"/>
              <a:t>Stay organized with </a:t>
            </a:r>
            <a:r>
              <a:rPr lang="en-US" dirty="0" smtClean="0"/>
              <a:t>finances</a:t>
            </a: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2CE528-9DD5-6BDF-D302-6787E5B8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30" y="848201"/>
            <a:ext cx="11234631" cy="792675"/>
          </a:xfrm>
        </p:spPr>
        <p:txBody>
          <a:bodyPr/>
          <a:lstStyle/>
          <a:p>
            <a:pPr algn="ctr"/>
            <a:r>
              <a:rPr lang="en-US" dirty="0"/>
              <a:t>What is PFM?</a:t>
            </a:r>
          </a:p>
        </p:txBody>
      </p:sp>
      <p:sp>
        <p:nvSpPr>
          <p:cNvPr id="11" name="Tytuł 4">
            <a:extLst>
              <a:ext uri="{FF2B5EF4-FFF2-40B4-BE49-F238E27FC236}">
                <a16:creationId xmlns:a16="http://schemas.microsoft.com/office/drawing/2014/main" id="{1F478B87-6F72-864E-24F0-34A7D7F6D283}"/>
              </a:ext>
            </a:extLst>
          </p:cNvPr>
          <p:cNvSpPr txBox="1">
            <a:spLocks/>
          </p:cNvSpPr>
          <p:nvPr/>
        </p:nvSpPr>
        <p:spPr>
          <a:xfrm>
            <a:off x="526629" y="2778367"/>
            <a:ext cx="11138741" cy="792675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ymbol zastępczy tekstu 5">
            <a:extLst>
              <a:ext uri="{FF2B5EF4-FFF2-40B4-BE49-F238E27FC236}">
                <a16:creationId xmlns:a16="http://schemas.microsoft.com/office/drawing/2014/main" id="{348D6D0F-2AFE-FD67-BBC1-AC6294BBE85C}"/>
              </a:ext>
            </a:extLst>
          </p:cNvPr>
          <p:cNvSpPr txBox="1">
            <a:spLocks/>
          </p:cNvSpPr>
          <p:nvPr/>
        </p:nvSpPr>
        <p:spPr>
          <a:xfrm>
            <a:off x="526630" y="3287980"/>
            <a:ext cx="10031501" cy="13027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4000" indent="-324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52000" algn="l" defTabSz="107735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43" indent="-245527" algn="l" defTabSz="121917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87" indent="-234945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Symbol zastępczy tekstu 5">
            <a:extLst>
              <a:ext uri="{FF2B5EF4-FFF2-40B4-BE49-F238E27FC236}">
                <a16:creationId xmlns:a16="http://schemas.microsoft.com/office/drawing/2014/main" id="{112F8C5D-AEC2-2C8A-1F1E-B6B3C1AEE0F4}"/>
              </a:ext>
            </a:extLst>
          </p:cNvPr>
          <p:cNvSpPr txBox="1">
            <a:spLocks/>
          </p:cNvSpPr>
          <p:nvPr/>
        </p:nvSpPr>
        <p:spPr>
          <a:xfrm>
            <a:off x="526630" y="5100358"/>
            <a:ext cx="10031501" cy="6731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4000" indent="-324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52000" algn="l" defTabSz="107735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43" indent="-245527" algn="l" defTabSz="121917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87" indent="-234945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93E69D-AE41-4DF3-BEF4-A63F8D30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pl-PL" smtClean="0"/>
              <a:pPr/>
              <a:t>3</a:t>
            </a:fld>
            <a:endParaRPr lang="pl-PL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F438C4C5-D5C3-6A57-7723-2A9DBC5A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4" y="1729047"/>
            <a:ext cx="11528503" cy="4992429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rgbClr val="00B0F0"/>
              </a:buClr>
              <a:buNone/>
            </a:pPr>
            <a:r>
              <a:rPr lang="en-US" dirty="0" smtClean="0"/>
              <a:t>Technology stack</a:t>
            </a:r>
          </a:p>
          <a:p>
            <a:pPr>
              <a:buClr>
                <a:srgbClr val="00B0F0"/>
              </a:buClr>
            </a:pPr>
            <a:r>
              <a:rPr lang="en-US" dirty="0" err="1" smtClean="0"/>
              <a:t>.Net</a:t>
            </a:r>
            <a:r>
              <a:rPr lang="en-US" dirty="0" smtClean="0"/>
              <a:t> 6</a:t>
            </a:r>
          </a:p>
          <a:p>
            <a:pPr>
              <a:buClr>
                <a:srgbClr val="00B0F0"/>
              </a:buClr>
            </a:pPr>
            <a:r>
              <a:rPr lang="en-US" dirty="0" smtClean="0"/>
              <a:t>PostgreSQL</a:t>
            </a:r>
          </a:p>
          <a:p>
            <a:pPr>
              <a:buClr>
                <a:srgbClr val="00B0F0"/>
              </a:buClr>
            </a:pPr>
            <a:r>
              <a:rPr lang="en-US" dirty="0" smtClean="0"/>
              <a:t>Entity Framework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dirty="0" smtClean="0"/>
              <a:t>Architecture</a:t>
            </a:r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N-Tier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dirty="0"/>
              <a:t>Design </a:t>
            </a:r>
            <a:r>
              <a:rPr lang="en-US" dirty="0" smtClean="0"/>
              <a:t>Patterns</a:t>
            </a:r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Repository</a:t>
            </a:r>
            <a:endParaRPr lang="en-US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/>
              <a:t>Unit of </a:t>
            </a:r>
            <a:r>
              <a:rPr lang="en-US" dirty="0" smtClean="0"/>
              <a:t>Work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dirty="0"/>
              <a:t>Additional libraries and Nu-get </a:t>
            </a:r>
            <a:r>
              <a:rPr lang="en-US" dirty="0" smtClean="0"/>
              <a:t>packages</a:t>
            </a:r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CSV Helper</a:t>
            </a:r>
            <a:endParaRPr lang="en-US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Language Common Extension</a:t>
            </a:r>
            <a:endParaRPr lang="en-US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Entity </a:t>
            </a:r>
            <a:r>
              <a:rPr lang="en-US" dirty="0" smtClean="0">
                <a:hlinkClick r:id="rId5"/>
              </a:rPr>
              <a:t>Framework Extension</a:t>
            </a:r>
            <a:endParaRPr lang="en-US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Auto Mapper</a:t>
            </a:r>
            <a:endParaRPr lang="en-US" dirty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ISO 4217 Currency </a:t>
            </a:r>
            <a:r>
              <a:rPr lang="en-US" dirty="0" smtClean="0">
                <a:hlinkClick r:id="rId7"/>
              </a:rPr>
              <a:t>codes</a:t>
            </a:r>
            <a:endParaRPr lang="en-US" dirty="0" smtClean="0"/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hlinkClick r:id="rId8"/>
              </a:rPr>
              <a:t>Newman</a:t>
            </a:r>
            <a:r>
              <a:rPr lang="en-US" dirty="0" smtClean="0"/>
              <a:t> and </a:t>
            </a:r>
            <a:r>
              <a:rPr lang="en-US" dirty="0" smtClean="0">
                <a:hlinkClick r:id="rId9"/>
              </a:rPr>
              <a:t>Newman html reporter</a:t>
            </a: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 smtClean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  <a:p>
            <a:pPr marL="0" indent="0">
              <a:buClr>
                <a:srgbClr val="00B0F0"/>
              </a:buClr>
              <a:buNone/>
            </a:pPr>
            <a:endParaRPr lang="en-US" dirty="0" smtClean="0"/>
          </a:p>
          <a:p>
            <a:pPr marL="0" indent="0">
              <a:buClr>
                <a:srgbClr val="00B0F0"/>
              </a:buClr>
              <a:buNone/>
            </a:pPr>
            <a:endParaRPr lang="en-US" dirty="0" smtClean="0"/>
          </a:p>
          <a:p>
            <a:pPr marL="0" indent="0">
              <a:buClr>
                <a:srgbClr val="00B0F0"/>
              </a:buClr>
              <a:buNone/>
            </a:pPr>
            <a:endParaRPr lang="en-US" dirty="0" smtClean="0"/>
          </a:p>
          <a:p>
            <a:pPr marL="0" indent="0">
              <a:buClr>
                <a:srgbClr val="00B0F0"/>
              </a:buClr>
              <a:buNone/>
            </a:pPr>
            <a:endParaRPr lang="en-US" dirty="0" smtClean="0"/>
          </a:p>
          <a:p>
            <a:pPr marL="0" indent="0">
              <a:buClr>
                <a:srgbClr val="00B0F0"/>
              </a:buClr>
              <a:buNone/>
            </a:pPr>
            <a:endParaRPr lang="en-US" dirty="0"/>
          </a:p>
        </p:txBody>
      </p:sp>
      <p:sp>
        <p:nvSpPr>
          <p:cNvPr id="11" name="Tytuł 4">
            <a:extLst>
              <a:ext uri="{FF2B5EF4-FFF2-40B4-BE49-F238E27FC236}">
                <a16:creationId xmlns:a16="http://schemas.microsoft.com/office/drawing/2014/main" id="{1F478B87-6F72-864E-24F0-34A7D7F6D283}"/>
              </a:ext>
            </a:extLst>
          </p:cNvPr>
          <p:cNvSpPr txBox="1">
            <a:spLocks/>
          </p:cNvSpPr>
          <p:nvPr/>
        </p:nvSpPr>
        <p:spPr>
          <a:xfrm>
            <a:off x="526629" y="2778367"/>
            <a:ext cx="11138741" cy="792675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ymbol zastępczy tekstu 5">
            <a:extLst>
              <a:ext uri="{FF2B5EF4-FFF2-40B4-BE49-F238E27FC236}">
                <a16:creationId xmlns:a16="http://schemas.microsoft.com/office/drawing/2014/main" id="{348D6D0F-2AFE-FD67-BBC1-AC6294BBE85C}"/>
              </a:ext>
            </a:extLst>
          </p:cNvPr>
          <p:cNvSpPr txBox="1">
            <a:spLocks/>
          </p:cNvSpPr>
          <p:nvPr/>
        </p:nvSpPr>
        <p:spPr>
          <a:xfrm>
            <a:off x="526630" y="3287980"/>
            <a:ext cx="10031501" cy="13027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4000" indent="-324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52000" algn="l" defTabSz="107735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43" indent="-245527" algn="l" defTabSz="121917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87" indent="-234945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10495" y="825101"/>
            <a:ext cx="11234631" cy="792675"/>
          </a:xfrm>
        </p:spPr>
        <p:txBody>
          <a:bodyPr/>
          <a:lstStyle/>
          <a:p>
            <a:pPr algn="ctr"/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26627" y="1730217"/>
            <a:ext cx="11233584" cy="4687207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smtClean="0">
                <a:solidFill>
                  <a:schemeClr val="tx1"/>
                </a:solidFill>
              </a:rPr>
              <a:t>transactions </a:t>
            </a:r>
            <a:r>
              <a:rPr lang="en-US" dirty="0" smtClean="0">
                <a:solidFill>
                  <a:schemeClr val="tx1"/>
                </a:solidFill>
              </a:rPr>
              <a:t>from CSV file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Categorize transactions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Split transaction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view of 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Import categories from CSV file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view of </a:t>
            </a:r>
            <a:r>
              <a:rPr lang="en-US" dirty="0" smtClean="0">
                <a:solidFill>
                  <a:schemeClr val="tx1"/>
                </a:solidFill>
              </a:rPr>
              <a:t>categories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Analytics view of transactions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Auto categorization of transactions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Postman </a:t>
            </a:r>
            <a:r>
              <a:rPr lang="en-US" dirty="0" smtClean="0">
                <a:solidFill>
                  <a:schemeClr val="tx1"/>
                </a:solidFill>
              </a:rPr>
              <a:t>tests and </a:t>
            </a:r>
            <a:r>
              <a:rPr lang="en-US" dirty="0" err="1" smtClean="0">
                <a:solidFill>
                  <a:schemeClr val="tx1"/>
                </a:solidFill>
              </a:rPr>
              <a:t>newman</a:t>
            </a:r>
            <a:r>
              <a:rPr lang="en-US" smtClean="0">
                <a:solidFill>
                  <a:schemeClr val="tx1"/>
                </a:solidFill>
              </a:rPr>
              <a:t> report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0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A2BB78F-A576-4C4B-971B-82B7E5AA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pl-PL" smtClean="0"/>
              <a:pPr/>
              <a:t>5</a:t>
            </a:fld>
            <a:endParaRPr lang="pl-PL" dirty="0"/>
          </a:p>
        </p:txBody>
      </p:sp>
      <p:pic>
        <p:nvPicPr>
          <p:cNvPr id="16" name="Symbol zastępczy obrazu 15">
            <a:extLst>
              <a:ext uri="{FF2B5EF4-FFF2-40B4-BE49-F238E27FC236}">
                <a16:creationId xmlns:a16="http://schemas.microsoft.com/office/drawing/2014/main" id="{2AFF1119-72D3-474D-9D7C-C4351FEE4A8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00" y="3530599"/>
            <a:ext cx="12196800" cy="3429001"/>
          </a:xfrm>
        </p:spPr>
      </p:pic>
      <p:sp>
        <p:nvSpPr>
          <p:cNvPr id="6" name="Podtytuł 1">
            <a:extLst>
              <a:ext uri="{FF2B5EF4-FFF2-40B4-BE49-F238E27FC236}">
                <a16:creationId xmlns:a16="http://schemas.microsoft.com/office/drawing/2014/main" id="{C806C913-E17E-028A-F0D9-CEC412F57EE2}"/>
              </a:ext>
            </a:extLst>
          </p:cNvPr>
          <p:cNvSpPr txBox="1">
            <a:spLocks/>
          </p:cNvSpPr>
          <p:nvPr/>
        </p:nvSpPr>
        <p:spPr>
          <a:xfrm>
            <a:off x="3306011" y="1538484"/>
            <a:ext cx="5575177" cy="870012"/>
          </a:xfrm>
          <a:prstGeom prst="rect">
            <a:avLst/>
          </a:prstGeom>
        </p:spPr>
        <p:txBody>
          <a:bodyPr/>
          <a:lstStyle>
            <a:lvl1pPr marL="324000" indent="-324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52000" algn="l" defTabSz="107735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43" indent="-245527" algn="l" defTabSz="121917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87" indent="-234945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>
                <a:solidFill>
                  <a:srgbClr val="00AEE8"/>
                </a:solidFill>
              </a:rPr>
              <a:t>DEMO</a:t>
            </a:r>
            <a:endParaRPr lang="en-US" sz="7200" b="1" dirty="0">
              <a:solidFill>
                <a:srgbClr val="00AE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1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A2BB78F-A576-4C4B-971B-82B7E5AA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pl-PL" smtClean="0"/>
              <a:pPr/>
              <a:t>6</a:t>
            </a:fld>
            <a:endParaRPr lang="pl-PL" dirty="0"/>
          </a:p>
        </p:txBody>
      </p:sp>
      <p:pic>
        <p:nvPicPr>
          <p:cNvPr id="16" name="Symbol zastępczy obrazu 15">
            <a:extLst>
              <a:ext uri="{FF2B5EF4-FFF2-40B4-BE49-F238E27FC236}">
                <a16:creationId xmlns:a16="http://schemas.microsoft.com/office/drawing/2014/main" id="{2AFF1119-72D3-474D-9D7C-C4351FEE4A8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00" y="3530599"/>
            <a:ext cx="12196800" cy="3429001"/>
          </a:xfrm>
        </p:spPr>
      </p:pic>
      <p:sp>
        <p:nvSpPr>
          <p:cNvPr id="6" name="Podtytuł 1">
            <a:extLst>
              <a:ext uri="{FF2B5EF4-FFF2-40B4-BE49-F238E27FC236}">
                <a16:creationId xmlns:a16="http://schemas.microsoft.com/office/drawing/2014/main" id="{C806C913-E17E-028A-F0D9-CEC412F57EE2}"/>
              </a:ext>
            </a:extLst>
          </p:cNvPr>
          <p:cNvSpPr txBox="1">
            <a:spLocks/>
          </p:cNvSpPr>
          <p:nvPr/>
        </p:nvSpPr>
        <p:spPr>
          <a:xfrm>
            <a:off x="2694020" y="1463041"/>
            <a:ext cx="6796015" cy="1521229"/>
          </a:xfrm>
          <a:prstGeom prst="rect">
            <a:avLst/>
          </a:prstGeom>
        </p:spPr>
        <p:txBody>
          <a:bodyPr/>
          <a:lstStyle>
            <a:lvl1pPr marL="324000" indent="-324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52000" algn="l" defTabSz="107735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43" indent="-245527" algn="l" defTabSz="121917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87" indent="-234945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>
                <a:solidFill>
                  <a:srgbClr val="00AEE8"/>
                </a:solidFill>
              </a:rPr>
              <a:t>Q</a:t>
            </a:r>
            <a:r>
              <a:rPr lang="en-US" sz="4400" dirty="0" smtClean="0"/>
              <a:t>&amp;</a:t>
            </a:r>
            <a:r>
              <a:rPr lang="en-US" sz="7200" dirty="0" smtClean="0">
                <a:solidFill>
                  <a:srgbClr val="00AEE8"/>
                </a:solidFill>
              </a:rPr>
              <a:t>A</a:t>
            </a:r>
            <a:endParaRPr lang="en-US" sz="7200" b="1" dirty="0">
              <a:solidFill>
                <a:srgbClr val="00AE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A2BB78F-A576-4C4B-971B-82B7E5AA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pl-PL" smtClean="0"/>
              <a:pPr/>
              <a:t>7</a:t>
            </a:fld>
            <a:endParaRPr lang="pl-PL" dirty="0"/>
          </a:p>
        </p:txBody>
      </p:sp>
      <p:pic>
        <p:nvPicPr>
          <p:cNvPr id="16" name="Symbol zastępczy obrazu 15">
            <a:extLst>
              <a:ext uri="{FF2B5EF4-FFF2-40B4-BE49-F238E27FC236}">
                <a16:creationId xmlns:a16="http://schemas.microsoft.com/office/drawing/2014/main" id="{2AFF1119-72D3-474D-9D7C-C4351FEE4A8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00" y="3530599"/>
            <a:ext cx="12196800" cy="3429001"/>
          </a:xfrm>
        </p:spPr>
      </p:pic>
      <p:sp>
        <p:nvSpPr>
          <p:cNvPr id="6" name="Podtytuł 1">
            <a:extLst>
              <a:ext uri="{FF2B5EF4-FFF2-40B4-BE49-F238E27FC236}">
                <a16:creationId xmlns:a16="http://schemas.microsoft.com/office/drawing/2014/main" id="{C806C913-E17E-028A-F0D9-CEC412F57EE2}"/>
              </a:ext>
            </a:extLst>
          </p:cNvPr>
          <p:cNvSpPr txBox="1">
            <a:spLocks/>
          </p:cNvSpPr>
          <p:nvPr/>
        </p:nvSpPr>
        <p:spPr>
          <a:xfrm>
            <a:off x="515389" y="1463041"/>
            <a:ext cx="11571315" cy="1521229"/>
          </a:xfrm>
          <a:prstGeom prst="rect">
            <a:avLst/>
          </a:prstGeom>
        </p:spPr>
        <p:txBody>
          <a:bodyPr/>
          <a:lstStyle>
            <a:lvl1pPr marL="324000" indent="-324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121917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52000" algn="l" defTabSz="107735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90000"/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43" indent="-245527" algn="l" defTabSz="121917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87" indent="-234945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/>
              <a:t>Thank you for your attention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969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_prezentacji_16x9">
  <a:themeElements>
    <a:clrScheme name="asseco">
      <a:dk1>
        <a:srgbClr val="000000"/>
      </a:dk1>
      <a:lt1>
        <a:srgbClr val="FFFFFF"/>
      </a:lt1>
      <a:dk2>
        <a:srgbClr val="00A4E0"/>
      </a:dk2>
      <a:lt2>
        <a:srgbClr val="5EC3AF"/>
      </a:lt2>
      <a:accent1>
        <a:srgbClr val="00AEE8"/>
      </a:accent1>
      <a:accent2>
        <a:srgbClr val="00A13C"/>
      </a:accent2>
      <a:accent3>
        <a:srgbClr val="5C53BD"/>
      </a:accent3>
      <a:accent4>
        <a:srgbClr val="AAAFAF"/>
      </a:accent4>
      <a:accent5>
        <a:srgbClr val="FF3300"/>
      </a:accent5>
      <a:accent6>
        <a:srgbClr val="FFC800"/>
      </a:accent6>
      <a:hlink>
        <a:srgbClr val="00AEE8"/>
      </a:hlink>
      <a:folHlink>
        <a:srgbClr val="AAAF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iat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accent1"/>
          </a:solidFill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</a:spDef>
    <a:lnDef>
      <a:spPr bwMode="gray">
        <a:noFill/>
        <a:ln w="9525">
          <a:solidFill>
            <a:srgbClr val="808080"/>
          </a:solidFill>
          <a:prstDash val="solid"/>
          <a:round/>
          <a:headEnd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marL="288000" indent="-288000">
          <a:lnSpc>
            <a:spcPct val="95000"/>
          </a:lnSpc>
          <a:spcAft>
            <a:spcPts val="800"/>
          </a:spcAft>
          <a:buClr>
            <a:schemeClr val="accent1"/>
          </a:buClr>
          <a:buSzPct val="120000"/>
          <a:buFont typeface="Arial" panose="020B0604020202020204" pitchFamily="34" charset="0"/>
          <a:buChar char="•"/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sseco Group presentation template_16x9" id="{CC1DD1C9-0B1C-4D1C-BE9B-E1FE6ED0D9F7}" vid="{960E536E-3888-489B-8290-BDA7485B7FD4}"/>
    </a:ext>
  </a:extLst>
</a:theme>
</file>

<file path=ppt/theme/theme2.xml><?xml version="1.0" encoding="utf-8"?>
<a:theme xmlns:a="http://schemas.openxmlformats.org/drawingml/2006/main" name="Motyw pakietu Office">
  <a:themeElements>
    <a:clrScheme name="Asseco">
      <a:dk1>
        <a:srgbClr val="58595B"/>
      </a:dk1>
      <a:lt1>
        <a:srgbClr val="FFFFFF"/>
      </a:lt1>
      <a:dk2>
        <a:srgbClr val="4F8CFB"/>
      </a:dk2>
      <a:lt2>
        <a:srgbClr val="BBBEC0"/>
      </a:lt2>
      <a:accent1>
        <a:srgbClr val="6298FC"/>
      </a:accent1>
      <a:accent2>
        <a:srgbClr val="337AFB"/>
      </a:accent2>
      <a:accent3>
        <a:srgbClr val="0449C4"/>
      </a:accent3>
      <a:accent4>
        <a:srgbClr val="9B9FA1"/>
      </a:accent4>
      <a:accent5>
        <a:srgbClr val="30B31F"/>
      </a:accent5>
      <a:accent6>
        <a:srgbClr val="F79646"/>
      </a:accent6>
      <a:hlink>
        <a:srgbClr val="3155EF"/>
      </a:hlink>
      <a:folHlink>
        <a:srgbClr val="2846C5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Asseco">
      <a:dk1>
        <a:srgbClr val="58595B"/>
      </a:dk1>
      <a:lt1>
        <a:srgbClr val="FFFFFF"/>
      </a:lt1>
      <a:dk2>
        <a:srgbClr val="4F8CFB"/>
      </a:dk2>
      <a:lt2>
        <a:srgbClr val="BBBEC0"/>
      </a:lt2>
      <a:accent1>
        <a:srgbClr val="6298FC"/>
      </a:accent1>
      <a:accent2>
        <a:srgbClr val="337AFB"/>
      </a:accent2>
      <a:accent3>
        <a:srgbClr val="0449C4"/>
      </a:accent3>
      <a:accent4>
        <a:srgbClr val="9B9FA1"/>
      </a:accent4>
      <a:accent5>
        <a:srgbClr val="30B31F"/>
      </a:accent5>
      <a:accent6>
        <a:srgbClr val="F79646"/>
      </a:accent6>
      <a:hlink>
        <a:srgbClr val="3155EF"/>
      </a:hlink>
      <a:folHlink>
        <a:srgbClr val="2846C5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Asseco Group presentation template_16x9</Template>
  <TotalTime>2681</TotalTime>
  <Words>281</Words>
  <Application>Microsoft Office PowerPoint</Application>
  <PresentationFormat>Widescreen</PresentationFormat>
  <Paragraphs>61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Geomanist Book</vt:lpstr>
      <vt:lpstr>Symbol</vt:lpstr>
      <vt:lpstr>Wingdings</vt:lpstr>
      <vt:lpstr>szablon_prezentacji_16x9</vt:lpstr>
      <vt:lpstr>CorelDRAW</vt:lpstr>
      <vt:lpstr>PFM – Personal Finance Management</vt:lpstr>
      <vt:lpstr>What is PFM?</vt:lpstr>
      <vt:lpstr>About the project</vt:lpstr>
      <vt:lpstr>Features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Prižmić</dc:creator>
  <cp:lastModifiedBy>Rade</cp:lastModifiedBy>
  <cp:revision>35</cp:revision>
  <cp:lastPrinted>2013-04-25T15:22:59Z</cp:lastPrinted>
  <dcterms:created xsi:type="dcterms:W3CDTF">2021-04-26T09:08:40Z</dcterms:created>
  <dcterms:modified xsi:type="dcterms:W3CDTF">2023-07-30T15:36:57Z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83eb73-1339-4c09-b43c-88ef2eea0029_Enabled">
    <vt:lpwstr>true</vt:lpwstr>
  </property>
  <property fmtid="{D5CDD505-2E9C-101B-9397-08002B2CF9AE}" pid="3" name="MSIP_Label_ab83eb73-1339-4c09-b43c-88ef2eea0029_SetDate">
    <vt:lpwstr>2021-02-17T09:58:34Z</vt:lpwstr>
  </property>
  <property fmtid="{D5CDD505-2E9C-101B-9397-08002B2CF9AE}" pid="4" name="MSIP_Label_ab83eb73-1339-4c09-b43c-88ef2eea0029_Method">
    <vt:lpwstr>Standard</vt:lpwstr>
  </property>
  <property fmtid="{D5CDD505-2E9C-101B-9397-08002B2CF9AE}" pid="5" name="MSIP_Label_ab83eb73-1339-4c09-b43c-88ef2eea0029_Name">
    <vt:lpwstr>Wewnętrzny Asseco</vt:lpwstr>
  </property>
  <property fmtid="{D5CDD505-2E9C-101B-9397-08002B2CF9AE}" pid="6" name="MSIP_Label_ab83eb73-1339-4c09-b43c-88ef2eea0029_SiteId">
    <vt:lpwstr>88152bde-cfa3-4a5c-b981-a785c624bb42</vt:lpwstr>
  </property>
  <property fmtid="{D5CDD505-2E9C-101B-9397-08002B2CF9AE}" pid="7" name="MSIP_Label_ab83eb73-1339-4c09-b43c-88ef2eea0029_ActionId">
    <vt:lpwstr>8d476661-4322-4f33-acf9-7a5987e4846a</vt:lpwstr>
  </property>
  <property fmtid="{D5CDD505-2E9C-101B-9397-08002B2CF9AE}" pid="8" name="MSIP_Label_ab83eb73-1339-4c09-b43c-88ef2eea0029_ContentBits">
    <vt:lpwstr>0</vt:lpwstr>
  </property>
</Properties>
</file>