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57" r:id="rId4"/>
    <p:sldId id="263" r:id="rId5"/>
    <p:sldId id="258" r:id="rId6"/>
    <p:sldId id="267" r:id="rId7"/>
    <p:sldId id="259" r:id="rId8"/>
    <p:sldId id="261" r:id="rId9"/>
    <p:sldId id="268" r:id="rId10"/>
    <p:sldId id="264" r:id="rId11"/>
    <p:sldId id="265" r:id="rId12"/>
    <p:sldId id="266" r:id="rId13"/>
    <p:sldId id="271" r:id="rId14"/>
    <p:sldId id="273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72795" autoAdjust="0"/>
  </p:normalViewPr>
  <p:slideViewPr>
    <p:cSldViewPr snapToGrid="0">
      <p:cViewPr varScale="1">
        <p:scale>
          <a:sx n="63" d="100"/>
          <a:sy n="63" d="100"/>
        </p:scale>
        <p:origin x="170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C48AC-4989-4E44-BBA3-1A64241FCE4A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557AC-9833-4A0B-9260-79660CB6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65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left we have undercut features.  The</a:t>
            </a:r>
            <a:r>
              <a:rPr lang="en-US" baseline="0" dirty="0"/>
              <a:t> red colored rectangles are not accessible with traditional machining processes.</a:t>
            </a:r>
            <a:endParaRPr lang="en-US" dirty="0"/>
          </a:p>
          <a:p>
            <a:endParaRPr lang="en-US" dirty="0"/>
          </a:p>
          <a:p>
            <a:r>
              <a:rPr lang="en-US" dirty="0"/>
              <a:t>On the right, we have three features which are perpendicular.  The sides of the</a:t>
            </a:r>
            <a:r>
              <a:rPr lang="en-US" baseline="0" dirty="0"/>
              <a:t> pockets can only be touched with a tool which is perpendicular to the pocket.  This would require three setup orientations, as seen by the arrows.  A limitation of the process is that you must rotate the entire model around a single axis.  Picking one of the arrows as an axis, we are unable to manufacture that face.</a:t>
            </a:r>
          </a:p>
          <a:p>
            <a:endParaRPr lang="en-US" baseline="0" dirty="0"/>
          </a:p>
          <a:p>
            <a:r>
              <a:rPr lang="en-US" baseline="0" dirty="0"/>
              <a:t>If there was a way to break the part into multiple smaller pieces, each of which fit the criteria for CNC-RP manufacturing, they could be reassembled at the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557AC-9833-4A0B-9260-79660CB619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2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a variety of ways which could</a:t>
            </a:r>
            <a:r>
              <a:rPr lang="en-US" baseline="0" dirty="0"/>
              <a:t> be used to break the assembly up.  One is octree decomposition.  A model is broken into smaller chunks, and this continues until we meet criteria to stop subdividing.  In this case, we want each chunk to be </a:t>
            </a:r>
            <a:r>
              <a:rPr lang="en-US" baseline="0" dirty="0" err="1"/>
              <a:t>manufacturable</a:t>
            </a:r>
            <a:r>
              <a:rPr lang="en-US" baseline="0" dirty="0"/>
              <a:t> by CNC-RP individually.  Once this is achieved, we can look at the possibility of combining some pieces together so we don’t end up with lots of small pieces.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557AC-9833-4A0B-9260-79660CB619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4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Currently I have</a:t>
            </a:r>
            <a:r>
              <a:rPr lang="en-US" baseline="0" dirty="0"/>
              <a:t> .</a:t>
            </a:r>
            <a:r>
              <a:rPr lang="en-US" baseline="0" dirty="0" err="1"/>
              <a:t>obj</a:t>
            </a:r>
            <a:r>
              <a:rPr lang="en-US" baseline="0" dirty="0"/>
              <a:t> models loading, but am running into some challenges going from here:</a:t>
            </a:r>
          </a:p>
          <a:p>
            <a:r>
              <a:rPr lang="en-US" baseline="0" dirty="0"/>
              <a:t>	The textures I have made are not being applied to the objects.  Textures are .bmp files, and the texture coordinates were mapped in Blender.</a:t>
            </a:r>
          </a:p>
          <a:p>
            <a:r>
              <a:rPr lang="en-US" baseline="0" dirty="0"/>
              <a:t>	I have checked the .</a:t>
            </a:r>
            <a:r>
              <a:rPr lang="en-US" baseline="0" dirty="0" err="1"/>
              <a:t>obj</a:t>
            </a:r>
            <a:r>
              <a:rPr lang="en-US" baseline="0" dirty="0"/>
              <a:t> files I’m generating against the files used in the class examples, and they have the same attributes.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557AC-9833-4A0B-9260-79660CB619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00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not the strongest programmer in the room, and</a:t>
            </a:r>
            <a:r>
              <a:rPr lang="en-US" baseline="0" dirty="0"/>
              <a:t> </a:t>
            </a:r>
            <a:r>
              <a:rPr lang="en-US" dirty="0"/>
              <a:t>it has been a struggle at times.  I have a lot of work left to do, but I think I will be able to get most of the</a:t>
            </a:r>
            <a:r>
              <a:rPr lang="en-US" baseline="0" dirty="0"/>
              <a:t> intended functions working together.</a:t>
            </a:r>
          </a:p>
          <a:p>
            <a:endParaRPr lang="en-US" baseline="0" dirty="0"/>
          </a:p>
          <a:p>
            <a:r>
              <a:rPr lang="en-US" baseline="0" dirty="0"/>
              <a:t>Debugging problems is a particular weakness, which is slowing progress down significantly.  For example, in Homework 4, I had a typo which prevented my program from working.  That took multiple hours to figure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557AC-9833-4A0B-9260-79660CB619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82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177B-9AC5-4358-93FE-385849D53CF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3338-D957-4CC2-9D56-6BDB6D63F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0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177B-9AC5-4358-93FE-385849D53CF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3338-D957-4CC2-9D56-6BDB6D63F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4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177B-9AC5-4358-93FE-385849D53CF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3338-D957-4CC2-9D56-6BDB6D63F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2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177B-9AC5-4358-93FE-385849D53CF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3338-D957-4CC2-9D56-6BDB6D63F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8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177B-9AC5-4358-93FE-385849D53CF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3338-D957-4CC2-9D56-6BDB6D63F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0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177B-9AC5-4358-93FE-385849D53CF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3338-D957-4CC2-9D56-6BDB6D63F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3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177B-9AC5-4358-93FE-385849D53CF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3338-D957-4CC2-9D56-6BDB6D63F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85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177B-9AC5-4358-93FE-385849D53CF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3338-D957-4CC2-9D56-6BDB6D63F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177B-9AC5-4358-93FE-385849D53CF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3338-D957-4CC2-9D56-6BDB6D63F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3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177B-9AC5-4358-93FE-385849D53CF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3338-D957-4CC2-9D56-6BDB6D63F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0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177B-9AC5-4358-93FE-385849D53CF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3338-D957-4CC2-9D56-6BDB6D63F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7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5177B-9AC5-4358-93FE-385849D53CF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3338-D957-4CC2-9D56-6BDB6D63F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Decomposition Visualization for Subtractive Prototyping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Peiffer</a:t>
            </a:r>
          </a:p>
        </p:txBody>
      </p:sp>
    </p:spTree>
    <p:extLst>
      <p:ext uri="{BB962C8B-B14F-4D97-AF65-F5344CB8AC3E}">
        <p14:creationId xmlns:p14="http://schemas.microsoft.com/office/powerpoint/2010/main" val="635434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536" b="-2"/>
          <a:stretch/>
        </p:blipFill>
        <p:spPr>
          <a:xfrm>
            <a:off x="6090612" y="10"/>
            <a:ext cx="6101387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Concept – Cut model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User confirms cutting plane</a:t>
            </a:r>
          </a:p>
          <a:p>
            <a:r>
              <a:rPr lang="en-US" sz="2000" dirty="0"/>
              <a:t>Object is separated</a:t>
            </a:r>
          </a:p>
        </p:txBody>
      </p:sp>
    </p:spTree>
    <p:extLst>
      <p:ext uri="{BB962C8B-B14F-4D97-AF65-F5344CB8AC3E}">
        <p14:creationId xmlns:p14="http://schemas.microsoft.com/office/powerpoint/2010/main" val="254294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-1" b="4740"/>
          <a:stretch/>
        </p:blipFill>
        <p:spPr>
          <a:xfrm>
            <a:off x="6090612" y="10"/>
            <a:ext cx="6101387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Concept – Selected item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Models are textured simply at first</a:t>
            </a:r>
          </a:p>
          <a:p>
            <a:r>
              <a:rPr lang="en-US" sz="2000" dirty="0"/>
              <a:t>When a portion of the model is selected, another texture will be added</a:t>
            </a:r>
          </a:p>
        </p:txBody>
      </p:sp>
      <p:sp>
        <p:nvSpPr>
          <p:cNvPr id="5" name="Rectangle 4"/>
          <p:cNvSpPr/>
          <p:nvPr/>
        </p:nvSpPr>
        <p:spPr>
          <a:xfrm>
            <a:off x="7997952" y="1194816"/>
            <a:ext cx="2304288" cy="258470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06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5461304" cy="43513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504" y="1690688"/>
            <a:ext cx="54613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7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Project</a:t>
            </a:r>
          </a:p>
        </p:txBody>
      </p:sp>
      <p:pic>
        <p:nvPicPr>
          <p:cNvPr id="13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37053"/>
            <a:ext cx="5181600" cy="4128481"/>
          </a:xfrm>
        </p:spPr>
      </p:pic>
      <p:pic>
        <p:nvPicPr>
          <p:cNvPr id="14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937053"/>
            <a:ext cx="5181600" cy="412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7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of Translations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Each model gets a translation vector</a:t>
            </a:r>
          </a:p>
          <a:p>
            <a:r>
              <a:rPr lang="en-US" sz="2400" dirty="0"/>
              <a:t>If multiple models are selected</a:t>
            </a:r>
          </a:p>
          <a:p>
            <a:pPr lvl="1"/>
            <a:r>
              <a:rPr lang="en-US" sz="2000" dirty="0"/>
              <a:t>Add the translation vectors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72145" y="2309507"/>
            <a:ext cx="3581710" cy="338357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9424416" y="1987296"/>
            <a:ext cx="1402080" cy="12923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440496" y="4741227"/>
            <a:ext cx="1249680" cy="12740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699504" y="2218944"/>
            <a:ext cx="1309272" cy="10607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583680" y="4741227"/>
            <a:ext cx="1441176" cy="12740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89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Difficulty combining concepts</a:t>
            </a:r>
          </a:p>
          <a:p>
            <a:pPr lvl="1"/>
            <a:r>
              <a:rPr lang="en-US" dirty="0"/>
              <a:t>Limited prior programming experience</a:t>
            </a:r>
          </a:p>
          <a:p>
            <a:r>
              <a:rPr lang="en-US" dirty="0"/>
              <a:t>Debugging takes a </a:t>
            </a:r>
            <a:r>
              <a:rPr lang="en-US" b="1" dirty="0"/>
              <a:t>long </a:t>
            </a:r>
            <a:r>
              <a:rPr lang="en-US" dirty="0"/>
              <a:t>time</a:t>
            </a:r>
          </a:p>
          <a:p>
            <a:r>
              <a:rPr lang="en-US" dirty="0"/>
              <a:t>OpenGL gives little in the way of feedback when you make mistakes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53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7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 to Research Project</a:t>
            </a:r>
          </a:p>
          <a:p>
            <a:r>
              <a:rPr lang="en-US" dirty="0"/>
              <a:t>Concept Pictures</a:t>
            </a:r>
          </a:p>
          <a:p>
            <a:r>
              <a:rPr lang="en-US" dirty="0"/>
              <a:t>Actual Implementation</a:t>
            </a:r>
          </a:p>
          <a:p>
            <a:r>
              <a:rPr lang="en-US" dirty="0"/>
              <a:t>Plans for Submission</a:t>
            </a:r>
          </a:p>
        </p:txBody>
      </p:sp>
    </p:spTree>
    <p:extLst>
      <p:ext uri="{BB962C8B-B14F-4D97-AF65-F5344CB8AC3E}">
        <p14:creationId xmlns:p14="http://schemas.microsoft.com/office/powerpoint/2010/main" val="351011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330" b="3"/>
          <a:stretch/>
        </p:blipFill>
        <p:spPr>
          <a:xfrm>
            <a:off x="6080252" y="545124"/>
            <a:ext cx="4891791" cy="4995788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dirty="0"/>
              <a:t>CNC-Rapid Prototyping (CNC-RP) is subtractive manufacturing of parts</a:t>
            </a:r>
          </a:p>
          <a:p>
            <a:r>
              <a:rPr lang="en-US" dirty="0"/>
              <a:t>Part is rotated until all surfaces have been machined</a:t>
            </a:r>
          </a:p>
          <a:p>
            <a:r>
              <a:rPr lang="en-US" dirty="0"/>
              <a:t>Depends on axis selection for visibility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95767" y="5796835"/>
            <a:ext cx="5926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Implementing Rapid Prototyping Using CNC Machining (CNC-RP) Through</a:t>
            </a:r>
          </a:p>
          <a:p>
            <a:r>
              <a:rPr lang="en-US" sz="1200" dirty="0"/>
              <a:t>a CAD/CAM Interface, Frank 2007</a:t>
            </a:r>
          </a:p>
        </p:txBody>
      </p:sp>
    </p:spTree>
    <p:extLst>
      <p:ext uri="{BB962C8B-B14F-4D97-AF65-F5344CB8AC3E}">
        <p14:creationId xmlns:p14="http://schemas.microsoft.com/office/powerpoint/2010/main" val="160975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CNC-RP vs. Traditional CNC Machining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Toolpaths are automatically created</a:t>
            </a:r>
          </a:p>
          <a:p>
            <a:pPr lvl="1"/>
            <a:r>
              <a:rPr lang="en-US" dirty="0"/>
              <a:t>Saves many hours to days of skilled labor time</a:t>
            </a:r>
          </a:p>
          <a:p>
            <a:r>
              <a:rPr lang="en-US" dirty="0"/>
              <a:t>Automated setup changes</a:t>
            </a:r>
          </a:p>
          <a:p>
            <a:r>
              <a:rPr lang="en-US" dirty="0"/>
              <a:t>Surface finish is as good as you want it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Some geometries cannot be manufactured</a:t>
            </a:r>
          </a:p>
          <a:p>
            <a:r>
              <a:rPr lang="en-US" dirty="0"/>
              <a:t>Manufacturing process is slow compared to full production</a:t>
            </a:r>
          </a:p>
        </p:txBody>
      </p:sp>
    </p:spTree>
    <p:extLst>
      <p:ext uri="{BB962C8B-B14F-4D97-AF65-F5344CB8AC3E}">
        <p14:creationId xmlns:p14="http://schemas.microsoft.com/office/powerpoint/2010/main" val="46359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CNC-RP Failing Geometry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Undercut features (requires line of sight from tool)</a:t>
            </a:r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857500"/>
            <a:ext cx="2359749" cy="2167677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Features not perpendicular to an axis of rotation</a:t>
            </a:r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618" y="2505075"/>
            <a:ext cx="3542352" cy="3684588"/>
          </a:xfr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537" y="2857500"/>
            <a:ext cx="2167677" cy="216767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6498336" y="4549689"/>
            <a:ext cx="1672622" cy="82698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9349298" y="4470441"/>
            <a:ext cx="1679954" cy="55473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763794" y="2237507"/>
            <a:ext cx="0" cy="122834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83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Octree Decomposition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Start with original model</a:t>
            </a:r>
          </a:p>
          <a:p>
            <a:r>
              <a:rPr lang="en-US" dirty="0"/>
              <a:t>Cut model in half on x, y, and z </a:t>
            </a:r>
            <a:r>
              <a:rPr lang="en-US" dirty="0" err="1"/>
              <a:t>midplanes</a:t>
            </a:r>
            <a:endParaRPr lang="en-US" dirty="0"/>
          </a:p>
          <a:p>
            <a:r>
              <a:rPr lang="en-US" dirty="0"/>
              <a:t>Continue until stopping condition</a:t>
            </a:r>
          </a:p>
          <a:p>
            <a:pPr lvl="1"/>
            <a:r>
              <a:rPr lang="en-US" dirty="0"/>
              <a:t>Typically size or attribute of cube</a:t>
            </a:r>
          </a:p>
          <a:p>
            <a:pPr lvl="1"/>
            <a:r>
              <a:rPr lang="en-US" dirty="0"/>
              <a:t>In this case, it’s a Boolean (CNC-RP </a:t>
            </a:r>
            <a:r>
              <a:rPr lang="en-US" dirty="0" err="1"/>
              <a:t>manufacturable</a:t>
            </a:r>
            <a:r>
              <a:rPr lang="en-US" dirty="0"/>
              <a:t>?)</a:t>
            </a:r>
          </a:p>
        </p:txBody>
      </p:sp>
      <p:pic>
        <p:nvPicPr>
          <p:cNvPr id="1026" name="Picture 2" descr="https://upload.wikimedia.org/wikipedia/commons/thumb/2/20/Octree2.svg/958px-Octree2.svg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25625"/>
            <a:ext cx="5181600" cy="297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72200" y="5055577"/>
            <a:ext cx="5181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By </a:t>
            </a:r>
            <a:r>
              <a:rPr lang="en-US" sz="1400" dirty="0" err="1"/>
              <a:t>WhiteTimberwolf</a:t>
            </a:r>
            <a:r>
              <a:rPr lang="en-US" sz="1400" dirty="0"/>
              <a:t>, PNG version: </a:t>
            </a:r>
            <a:r>
              <a:rPr lang="en-US" sz="1400" dirty="0" err="1"/>
              <a:t>Nü</a:t>
            </a:r>
            <a:r>
              <a:rPr lang="en-US" sz="1400" dirty="0"/>
              <a:t> - Own work, CC BY-SA 3.0, https://commons.wikimedia.org/w/index.php?curid=9851485</a:t>
            </a:r>
          </a:p>
        </p:txBody>
      </p:sp>
    </p:spTree>
    <p:extLst>
      <p:ext uri="{BB962C8B-B14F-4D97-AF65-F5344CB8AC3E}">
        <p14:creationId xmlns:p14="http://schemas.microsoft.com/office/powerpoint/2010/main" val="3527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Visualize the process of cutting the part into chunks</a:t>
            </a:r>
          </a:p>
          <a:p>
            <a:r>
              <a:rPr lang="en-US" dirty="0"/>
              <a:t>Allow user interaction to select chunks for separation</a:t>
            </a:r>
          </a:p>
          <a:p>
            <a:r>
              <a:rPr lang="en-US" dirty="0"/>
              <a:t>Animate movement between </a:t>
            </a:r>
          </a:p>
        </p:txBody>
      </p:sp>
    </p:spTree>
    <p:extLst>
      <p:ext uri="{BB962C8B-B14F-4D97-AF65-F5344CB8AC3E}">
        <p14:creationId xmlns:p14="http://schemas.microsoft.com/office/powerpoint/2010/main" val="2556038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Concept – Cutting Plane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3800856" cy="453429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User selects cutting plane</a:t>
            </a:r>
          </a:p>
          <a:p>
            <a:pPr lvl="1"/>
            <a:r>
              <a:rPr lang="en-US" sz="1600" dirty="0"/>
              <a:t>Keyboard input x, y, or z</a:t>
            </a:r>
          </a:p>
          <a:p>
            <a:r>
              <a:rPr lang="en-US" sz="2000" dirty="0"/>
              <a:t>Cutting plane appears</a:t>
            </a:r>
          </a:p>
          <a:p>
            <a:r>
              <a:rPr lang="en-US" sz="2000" dirty="0"/>
              <a:t>User confirms choice by hitting the same button again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387" y="398129"/>
            <a:ext cx="4465621" cy="582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89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5119" r="23481" b="-1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Concept – Cutting Plane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3651466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User changes selected cutting plane</a:t>
            </a:r>
          </a:p>
        </p:txBody>
      </p:sp>
    </p:spTree>
    <p:extLst>
      <p:ext uri="{BB962C8B-B14F-4D97-AF65-F5344CB8AC3E}">
        <p14:creationId xmlns:p14="http://schemas.microsoft.com/office/powerpoint/2010/main" val="242090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2857</TotalTime>
  <Words>650</Words>
  <Application>Microsoft Office PowerPoint</Application>
  <PresentationFormat>Widescreen</PresentationFormat>
  <Paragraphs>77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Model Decomposition Visualization for Subtractive Prototyping</vt:lpstr>
      <vt:lpstr>Outline</vt:lpstr>
      <vt:lpstr>Introduction</vt:lpstr>
      <vt:lpstr>CNC-RP vs. Traditional CNC Machining</vt:lpstr>
      <vt:lpstr>CNC-RP Failing Geometry</vt:lpstr>
      <vt:lpstr>Octree Decomposition</vt:lpstr>
      <vt:lpstr>Implementation Goals</vt:lpstr>
      <vt:lpstr>Concept – Cutting Plane</vt:lpstr>
      <vt:lpstr>Concept – Cutting Plane</vt:lpstr>
      <vt:lpstr>Concept – Cut model</vt:lpstr>
      <vt:lpstr>Concept – Selected item</vt:lpstr>
      <vt:lpstr>Current Progress</vt:lpstr>
      <vt:lpstr>Current Project</vt:lpstr>
      <vt:lpstr>Animation of Translations</vt:lpstr>
      <vt:lpstr>Project Experience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Decomposition for Subtractive Manufacturing</dc:title>
  <dc:creator>Peiffer, David J [IMSE]</dc:creator>
  <cp:lastModifiedBy>Peiffer, David J [IMSE]</cp:lastModifiedBy>
  <cp:revision>23</cp:revision>
  <dcterms:created xsi:type="dcterms:W3CDTF">2016-12-04T21:07:51Z</dcterms:created>
  <dcterms:modified xsi:type="dcterms:W3CDTF">2016-12-06T20:44:58Z</dcterms:modified>
</cp:coreProperties>
</file>