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7" r:id="rId6"/>
    <p:sldId id="259" r:id="rId7"/>
    <p:sldId id="261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72795" autoAdjust="0"/>
  </p:normalViewPr>
  <p:slideViewPr>
    <p:cSldViewPr snapToGrid="0">
      <p:cViewPr varScale="1">
        <p:scale>
          <a:sx n="63" d="100"/>
          <a:sy n="63" d="100"/>
        </p:scale>
        <p:origin x="17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C48AC-4989-4E44-BBA3-1A64241FCE4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557AC-9833-4A0B-9260-79660CB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left we have undercut features.  The</a:t>
            </a:r>
            <a:r>
              <a:rPr lang="en-US" baseline="0" dirty="0"/>
              <a:t> red colored rectangles are not accessible with traditional machining processes.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right, we have three features which are perpendicular.  The sides of the</a:t>
            </a:r>
            <a:r>
              <a:rPr lang="en-US" baseline="0" dirty="0"/>
              <a:t> pockets can only be touched with a tool which is perpendicular to the pocket.  This would require three setup orientations, as seen by the arrows.  A limitation of the process is that you must rotate the entire model around a single axis.  Picking one of the arrows as an axis, we are unable to manufacture that face.</a:t>
            </a:r>
          </a:p>
          <a:p>
            <a:endParaRPr lang="en-US" baseline="0" dirty="0"/>
          </a:p>
          <a:p>
            <a:r>
              <a:rPr lang="en-US" baseline="0" dirty="0"/>
              <a:t>If there was a way to break the part into multiple smaller pieces, each of which fit the criteria for CNC-RP manufacturing, they could be reassembled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variety of ways which could</a:t>
            </a:r>
            <a:r>
              <a:rPr lang="en-US" baseline="0" dirty="0"/>
              <a:t> be used to break the assembly up.  One is octree decomposition.  A model is broken into smaller chunks, and this continues until we meet criteria to stop subdividing.  In this case, we want each chunk to be </a:t>
            </a:r>
            <a:r>
              <a:rPr lang="en-US" baseline="0" dirty="0" err="1"/>
              <a:t>manufacturable</a:t>
            </a:r>
            <a:r>
              <a:rPr lang="en-US" baseline="0" dirty="0"/>
              <a:t> by CNC-RP individually.  Once this is achieved, we can look at the possibility of combining some pieces together so we don’t end up with lots of small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 have</a:t>
            </a:r>
            <a:r>
              <a:rPr lang="en-US" baseline="0" dirty="0"/>
              <a:t> .</a:t>
            </a:r>
            <a:r>
              <a:rPr lang="en-US" baseline="0" dirty="0" err="1"/>
              <a:t>obj</a:t>
            </a:r>
            <a:r>
              <a:rPr lang="en-US" baseline="0" dirty="0"/>
              <a:t> models loading, but am running into some challenges going from here:</a:t>
            </a:r>
          </a:p>
          <a:p>
            <a:r>
              <a:rPr lang="en-US" baseline="0" dirty="0"/>
              <a:t>	The textures I have made are not being applied to the objects.  Textures are .bmp files, and the texture coordinates were mapped in Blender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Decomposition for Subtractive Manufacturing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" b="4740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Concept – Selected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Models are textured simply at first</a:t>
            </a:r>
          </a:p>
          <a:p>
            <a:r>
              <a:rPr lang="en-US" sz="2000" dirty="0"/>
              <a:t>When a portion of the model is selected, another texture will be added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7952" y="1194816"/>
            <a:ext cx="2304288" cy="25847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461304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04" y="1690688"/>
            <a:ext cx="54613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30" b="3"/>
          <a:stretch/>
        </p:blipFill>
        <p:spPr>
          <a:xfrm>
            <a:off x="6080252" y="545124"/>
            <a:ext cx="4891791" cy="499578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CNC-Rapid Prototyping (CNC-RP) is subtractive manufacturing of parts</a:t>
            </a:r>
          </a:p>
          <a:p>
            <a:r>
              <a:rPr lang="en-US" dirty="0"/>
              <a:t>Part is rotated until all surfaces have been machined</a:t>
            </a:r>
          </a:p>
          <a:p>
            <a:r>
              <a:rPr lang="en-US" dirty="0"/>
              <a:t>Depends on axis selection for visibility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767" y="5796835"/>
            <a:ext cx="592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Implementing Rapid Prototyping Using CNC Machining (CNC-RP) Through</a:t>
            </a:r>
          </a:p>
          <a:p>
            <a:r>
              <a:rPr lang="en-US" sz="1200" dirty="0"/>
              <a:t>a CAD/CAM Interface, Frank 2007</a:t>
            </a:r>
          </a:p>
        </p:txBody>
      </p:sp>
    </p:spTree>
    <p:extLst>
      <p:ext uri="{BB962C8B-B14F-4D97-AF65-F5344CB8AC3E}">
        <p14:creationId xmlns:p14="http://schemas.microsoft.com/office/powerpoint/2010/main" val="16097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CNC-RP vs. Traditional CNC Machining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Toolpaths are automatically created</a:t>
            </a:r>
          </a:p>
          <a:p>
            <a:pPr lvl="1"/>
            <a:r>
              <a:rPr lang="en-US" dirty="0"/>
              <a:t>Saves many hours to days of skilled labor time</a:t>
            </a:r>
          </a:p>
          <a:p>
            <a:r>
              <a:rPr lang="en-US" dirty="0"/>
              <a:t>Automated setup changes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 geometries cannot be manufactured</a:t>
            </a:r>
          </a:p>
          <a:p>
            <a:r>
              <a:rPr lang="en-US" dirty="0"/>
              <a:t>Manufacturing process is slow compared to full production</a:t>
            </a:r>
          </a:p>
          <a:p>
            <a:r>
              <a:rPr lang="en-US" dirty="0"/>
              <a:t>Surface finish is better than 3d printing</a:t>
            </a:r>
          </a:p>
        </p:txBody>
      </p:sp>
    </p:spTree>
    <p:extLst>
      <p:ext uri="{BB962C8B-B14F-4D97-AF65-F5344CB8AC3E}">
        <p14:creationId xmlns:p14="http://schemas.microsoft.com/office/powerpoint/2010/main" val="46359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CNC-RP Failing Geometry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Undercut features (requires line of sight from tool)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57500"/>
            <a:ext cx="2359749" cy="216767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Features not perpendicular to an axis of rotation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18" y="2505075"/>
            <a:ext cx="3542352" cy="3684588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537" y="2857500"/>
            <a:ext cx="2167677" cy="216767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498336" y="4549689"/>
            <a:ext cx="1672622" cy="826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349298" y="4470441"/>
            <a:ext cx="1679954" cy="5547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763794" y="2237507"/>
            <a:ext cx="0" cy="12283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Octree Decomposition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with original model</a:t>
            </a:r>
          </a:p>
          <a:p>
            <a:r>
              <a:rPr lang="en-US" dirty="0"/>
              <a:t>Cut model in half on x, y, and z </a:t>
            </a:r>
            <a:r>
              <a:rPr lang="en-US" dirty="0" err="1"/>
              <a:t>midplanes</a:t>
            </a:r>
            <a:endParaRPr lang="en-US" dirty="0"/>
          </a:p>
          <a:p>
            <a:r>
              <a:rPr lang="en-US" dirty="0"/>
              <a:t>Continue until stopping condition</a:t>
            </a:r>
          </a:p>
          <a:p>
            <a:pPr lvl="1"/>
            <a:r>
              <a:rPr lang="en-US" dirty="0"/>
              <a:t>Typically size or attribute of cube</a:t>
            </a:r>
          </a:p>
          <a:p>
            <a:pPr lvl="1"/>
            <a:r>
              <a:rPr lang="en-US" dirty="0"/>
              <a:t>In this case, it’s a Boolean (CNC-RP </a:t>
            </a:r>
            <a:r>
              <a:rPr lang="en-US" dirty="0" err="1"/>
              <a:t>manufacturable</a:t>
            </a:r>
            <a:r>
              <a:rPr lang="en-US" dirty="0"/>
              <a:t>?)</a:t>
            </a:r>
          </a:p>
        </p:txBody>
      </p:sp>
      <p:pic>
        <p:nvPicPr>
          <p:cNvPr id="1026" name="Picture 2" descr="https://upload.wikimedia.org/wikipedia/commons/thumb/2/20/Octree2.svg/958px-Octree2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29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72200" y="5055577"/>
            <a:ext cx="518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WhiteTimberwolf</a:t>
            </a:r>
            <a:r>
              <a:rPr lang="en-US" sz="1400" dirty="0"/>
              <a:t>, PNG version: </a:t>
            </a:r>
            <a:r>
              <a:rPr lang="en-US" sz="1400" dirty="0" err="1"/>
              <a:t>Nü</a:t>
            </a:r>
            <a:r>
              <a:rPr lang="en-US" sz="1400" dirty="0"/>
              <a:t> - Own work, CC BY-SA 3.0, https://commons.wikimedia.org/w/index.php?curid=9851485</a:t>
            </a:r>
          </a:p>
        </p:txBody>
      </p:sp>
    </p:spTree>
    <p:extLst>
      <p:ext uri="{BB962C8B-B14F-4D97-AF65-F5344CB8AC3E}">
        <p14:creationId xmlns:p14="http://schemas.microsoft.com/office/powerpoint/2010/main" val="3527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process of cutting the part into chunks</a:t>
            </a:r>
          </a:p>
          <a:p>
            <a:r>
              <a:rPr lang="en-US" dirty="0"/>
              <a:t>Allow user interaction to select chunks for separation</a:t>
            </a:r>
          </a:p>
        </p:txBody>
      </p:sp>
    </p:spTree>
    <p:extLst>
      <p:ext uri="{BB962C8B-B14F-4D97-AF65-F5344CB8AC3E}">
        <p14:creationId xmlns:p14="http://schemas.microsoft.com/office/powerpoint/2010/main" val="255603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Concept – Cutting Plane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3800856" cy="45342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selects cutting plane</a:t>
            </a:r>
          </a:p>
          <a:p>
            <a:pPr lvl="1"/>
            <a:r>
              <a:rPr lang="en-US" sz="1600" dirty="0"/>
              <a:t>Keyboard input x, y, or z</a:t>
            </a:r>
          </a:p>
          <a:p>
            <a:r>
              <a:rPr lang="en-US" sz="2000" dirty="0"/>
              <a:t>Cutting plane appears</a:t>
            </a:r>
          </a:p>
          <a:p>
            <a:r>
              <a:rPr lang="en-US" sz="2000" dirty="0"/>
              <a:t>User confirms choice by hitting the same button again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87" y="398129"/>
            <a:ext cx="4465621" cy="58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8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Cutting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changes selected cutting plane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56623"/>
            <a:ext cx="5181600" cy="28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36" b="-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Concept – Cut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User confirms cutting plane</a:t>
            </a:r>
          </a:p>
          <a:p>
            <a:r>
              <a:rPr lang="en-US" sz="2000" dirty="0"/>
              <a:t>Object is separated</a:t>
            </a:r>
          </a:p>
        </p:txBody>
      </p:sp>
    </p:spTree>
    <p:extLst>
      <p:ext uri="{BB962C8B-B14F-4D97-AF65-F5344CB8AC3E}">
        <p14:creationId xmlns:p14="http://schemas.microsoft.com/office/powerpoint/2010/main" val="25429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496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 Decomposition for Subtractive Manufacturing</vt:lpstr>
      <vt:lpstr>Introduction</vt:lpstr>
      <vt:lpstr>CNC-RP vs. Traditional CNC Machining</vt:lpstr>
      <vt:lpstr>CNC-RP Failing Geometry</vt:lpstr>
      <vt:lpstr>Octree Decomposition</vt:lpstr>
      <vt:lpstr>Implementation Goals</vt:lpstr>
      <vt:lpstr>Concept – Cutting Plane</vt:lpstr>
      <vt:lpstr>Concept – Cutting Plane</vt:lpstr>
      <vt:lpstr>Concept – Cut model</vt:lpstr>
      <vt:lpstr>Concept – Selected item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Decomposition for Subtractive Manufacturing</dc:title>
  <dc:creator>Peiffer, David J [IMSE]</dc:creator>
  <cp:lastModifiedBy>Peiffer, David J [IMSE]</cp:lastModifiedBy>
  <cp:revision>18</cp:revision>
  <dcterms:created xsi:type="dcterms:W3CDTF">2016-12-04T21:07:51Z</dcterms:created>
  <dcterms:modified xsi:type="dcterms:W3CDTF">2016-12-06T07:14:54Z</dcterms:modified>
</cp:coreProperties>
</file>