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4" r:id="rId15"/>
    <p:sldId id="275" r:id="rId16"/>
    <p:sldId id="268" r:id="rId17"/>
    <p:sldId id="269" r:id="rId18"/>
    <p:sldId id="270" r:id="rId19"/>
    <p:sldId id="271" r:id="rId20"/>
    <p:sldId id="272" r:id="rId21"/>
    <p:sldId id="276" r:id="rId22"/>
    <p:sldId id="277" r:id="rId23"/>
    <p:sldId id="278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腾祥嘉丽线黑简" panose="02010600030101010101" charset="-122"/>
      <p:regular r:id="rId30"/>
    </p:embeddedFont>
    <p:embeddedFont>
      <p:font typeface="Open Sans Light" panose="020B0604020202020204" charset="0"/>
      <p:regular r:id="rId3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9413E27-480E-44F8-ADC2-8EFA8040CBBF}">
          <p14:sldIdLst>
            <p14:sldId id="256"/>
            <p14:sldId id="260"/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73"/>
            <p14:sldId id="274"/>
            <p14:sldId id="275"/>
            <p14:sldId id="268"/>
            <p14:sldId id="269"/>
            <p14:sldId id="270"/>
            <p14:sldId id="271"/>
            <p14:sldId id="272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70-9ABB-48BD-AFA1-521354C93EB2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187A-BB23-4800-A30B-D28C6B20B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2018/3/10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LinearRegression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2018</a:t>
            </a:r>
            <a:r>
              <a:rPr lang="zh-CN" altLang="en-US" dirty="0" smtClean="0">
                <a:solidFill>
                  <a:schemeClr val="tx1"/>
                </a:solidFill>
              </a:rPr>
              <a:t>年春节学期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2018-3-15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Loading Data</a:t>
            </a:r>
          </a:p>
          <a:p>
            <a:r>
              <a:rPr lang="en-US" altLang="zh-CN" dirty="0" err="1"/>
              <a:t>file_name</a:t>
            </a:r>
            <a:r>
              <a:rPr lang="en-US" altLang="zh-CN" dirty="0"/>
              <a:t> = </a:t>
            </a:r>
            <a:r>
              <a:rPr lang="en-US" altLang="zh-CN" dirty="0" err="1"/>
              <a:t>os.path.join</a:t>
            </a:r>
            <a:r>
              <a:rPr lang="en-US" altLang="zh-CN" dirty="0"/>
              <a:t>('data', 'one_variable.txt')</a:t>
            </a:r>
          </a:p>
          <a:p>
            <a:r>
              <a:rPr lang="en-US" altLang="zh-CN" dirty="0"/>
              <a:t>data = </a:t>
            </a:r>
            <a:r>
              <a:rPr lang="en-US" altLang="zh-CN" dirty="0" err="1"/>
              <a:t>pd.read_table</a:t>
            </a:r>
            <a:r>
              <a:rPr lang="en-US" altLang="zh-CN" dirty="0"/>
              <a:t>(</a:t>
            </a:r>
            <a:r>
              <a:rPr lang="en-US" altLang="zh-CN" dirty="0" err="1"/>
              <a:t>file_name</a:t>
            </a:r>
            <a:r>
              <a:rPr lang="en-US" altLang="zh-CN" dirty="0"/>
              <a:t>, </a:t>
            </a:r>
            <a:r>
              <a:rPr lang="en-US" altLang="zh-CN" dirty="0" err="1"/>
              <a:t>sep</a:t>
            </a:r>
            <a:r>
              <a:rPr lang="en-US" altLang="zh-CN" dirty="0"/>
              <a:t>='\t', header=None, quoting=3)</a:t>
            </a:r>
          </a:p>
          <a:p>
            <a:r>
              <a:rPr lang="en-US" altLang="zh-CN" dirty="0"/>
              <a:t># print(data)</a:t>
            </a:r>
          </a:p>
          <a:p>
            <a:r>
              <a:rPr lang="en-US" altLang="zh-CN" dirty="0"/>
              <a:t># print(data[0], data[1])</a:t>
            </a:r>
          </a:p>
          <a:p>
            <a:endParaRPr lang="en-US" altLang="zh-CN" dirty="0"/>
          </a:p>
          <a:p>
            <a:r>
              <a:rPr lang="en-US" altLang="zh-CN" dirty="0" err="1"/>
              <a:t>train_x</a:t>
            </a:r>
            <a:r>
              <a:rPr lang="en-US" altLang="zh-CN" dirty="0"/>
              <a:t> = []</a:t>
            </a:r>
          </a:p>
          <a:p>
            <a:r>
              <a:rPr lang="en-US" altLang="zh-CN" dirty="0"/>
              <a:t>for i in range(</a:t>
            </a:r>
            <a:r>
              <a:rPr lang="en-US" altLang="zh-CN" dirty="0" err="1"/>
              <a:t>len</a:t>
            </a:r>
            <a:r>
              <a:rPr lang="en-US" altLang="zh-CN" dirty="0"/>
              <a:t>(data[0])):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train_x.append</a:t>
            </a:r>
            <a:r>
              <a:rPr lang="en-US" altLang="zh-CN" dirty="0"/>
              <a:t>([1., data[0][i]])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Sklearn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42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Transform the input data to </a:t>
            </a:r>
            <a:r>
              <a:rPr lang="en-US" altLang="zh-CN" dirty="0" err="1" smtClean="0"/>
              <a:t>numpy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train_x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</a:t>
            </a:r>
            <a:r>
              <a:rPr lang="en-US" altLang="zh-CN" dirty="0" err="1"/>
              <a:t>train_x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train_y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(data[1])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Declare a linear regression model object</a:t>
            </a:r>
          </a:p>
          <a:p>
            <a:endParaRPr lang="en-US" altLang="zh-CN" dirty="0" smtClean="0"/>
          </a:p>
          <a:p>
            <a:r>
              <a:rPr lang="en-US" altLang="zh-CN" dirty="0" err="1"/>
              <a:t>lr</a:t>
            </a:r>
            <a:r>
              <a:rPr lang="en-US" altLang="zh-CN" dirty="0"/>
              <a:t> = </a:t>
            </a:r>
            <a:r>
              <a:rPr lang="en-US" altLang="zh-CN" dirty="0" err="1"/>
              <a:t>LinearRegression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Sklearn</a:t>
            </a:r>
            <a:r>
              <a:rPr lang="zh-CN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2875906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Training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 err="1"/>
              <a:t>lr.fit</a:t>
            </a:r>
            <a:r>
              <a:rPr lang="en-US" altLang="zh-CN" dirty="0"/>
              <a:t>(</a:t>
            </a:r>
            <a:r>
              <a:rPr lang="en-US" altLang="zh-CN" dirty="0" err="1"/>
              <a:t>train_x</a:t>
            </a:r>
            <a:r>
              <a:rPr lang="en-US" altLang="zh-CN" dirty="0"/>
              <a:t>, </a:t>
            </a:r>
            <a:r>
              <a:rPr lang="en-US" altLang="zh-CN" dirty="0" err="1"/>
              <a:t>train_y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Display the parameters and use the model to predict by inputting a new </a:t>
            </a:r>
            <a:r>
              <a:rPr lang="en-US" altLang="zh-CN" dirty="0" err="1"/>
              <a:t>train_x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lr.coef</a:t>
            </a:r>
            <a:r>
              <a:rPr lang="en-US" altLang="zh-CN" dirty="0" smtClean="0"/>
              <a:t>_)     # weight theta_1</a:t>
            </a:r>
            <a:endParaRPr lang="en-US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lr.intercept</a:t>
            </a:r>
            <a:r>
              <a:rPr lang="en-US" altLang="zh-CN" dirty="0" smtClean="0"/>
              <a:t>_)    # bias theta_0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lr.predict</a:t>
            </a:r>
            <a:r>
              <a:rPr lang="en-US" altLang="zh-CN" dirty="0"/>
              <a:t>([[1., 0.25</a:t>
            </a:r>
            <a:r>
              <a:rPr lang="en-US" altLang="zh-CN" dirty="0" smtClean="0"/>
              <a:t>]]))</a:t>
            </a:r>
          </a:p>
          <a:p>
            <a:endParaRPr lang="en-US" altLang="zh-CN" dirty="0"/>
          </a:p>
          <a:p>
            <a:r>
              <a:rPr lang="en-US" altLang="zh-CN" dirty="0"/>
              <a:t>Q1: w end and b end?</a:t>
            </a:r>
          </a:p>
          <a:p>
            <a:r>
              <a:rPr lang="en-US" altLang="zh-CN" dirty="0"/>
              <a:t>Q2: By inputting x = 0.25, what’s the predicted result of y?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Sklearn</a:t>
            </a:r>
            <a:r>
              <a:rPr lang="zh-CN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15207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Loading </a:t>
            </a:r>
            <a:r>
              <a:rPr lang="en-US" altLang="zh-CN" dirty="0" smtClean="0"/>
              <a:t>Data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As same as Sklearn version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 err="1"/>
              <a:t>file_name</a:t>
            </a:r>
            <a:r>
              <a:rPr lang="en-US" altLang="zh-CN" dirty="0"/>
              <a:t> = </a:t>
            </a:r>
            <a:r>
              <a:rPr lang="en-US" altLang="zh-CN" dirty="0" err="1"/>
              <a:t>os.path.join</a:t>
            </a:r>
            <a:r>
              <a:rPr lang="en-US" altLang="zh-CN" dirty="0"/>
              <a:t>('data', 'one_variable.txt')</a:t>
            </a:r>
          </a:p>
          <a:p>
            <a:r>
              <a:rPr lang="en-US" altLang="zh-CN" dirty="0"/>
              <a:t>data = </a:t>
            </a:r>
            <a:r>
              <a:rPr lang="en-US" altLang="zh-CN" dirty="0" err="1"/>
              <a:t>pd.read_table</a:t>
            </a:r>
            <a:r>
              <a:rPr lang="en-US" altLang="zh-CN" dirty="0"/>
              <a:t>(</a:t>
            </a:r>
            <a:r>
              <a:rPr lang="en-US" altLang="zh-CN" dirty="0" err="1"/>
              <a:t>file_name</a:t>
            </a:r>
            <a:r>
              <a:rPr lang="en-US" altLang="zh-CN" dirty="0"/>
              <a:t>, </a:t>
            </a:r>
            <a:r>
              <a:rPr lang="en-US" altLang="zh-CN" dirty="0" err="1"/>
              <a:t>sep</a:t>
            </a:r>
            <a:r>
              <a:rPr lang="en-US" altLang="zh-CN" dirty="0"/>
              <a:t>='\t', header=None, quoting=3)</a:t>
            </a:r>
          </a:p>
          <a:p>
            <a:endParaRPr lang="en-US" altLang="zh-CN" dirty="0"/>
          </a:p>
          <a:p>
            <a:r>
              <a:rPr lang="en-US" altLang="zh-CN" dirty="0" err="1"/>
              <a:t>train_x</a:t>
            </a:r>
            <a:r>
              <a:rPr lang="en-US" altLang="zh-CN" dirty="0"/>
              <a:t> = </a:t>
            </a:r>
            <a:r>
              <a:rPr lang="en-US" altLang="zh-CN" dirty="0" err="1" smtClean="0"/>
              <a:t>np.array</a:t>
            </a:r>
            <a:r>
              <a:rPr lang="en-US" altLang="zh-CN" dirty="0" smtClean="0"/>
              <a:t>(data[0])</a:t>
            </a:r>
            <a:endParaRPr lang="en-US" altLang="zh-CN" dirty="0"/>
          </a:p>
          <a:p>
            <a:r>
              <a:rPr lang="en-US" altLang="zh-CN" dirty="0" err="1"/>
              <a:t>train_y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(data[1])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Keras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458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Define the model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keras.layers</a:t>
            </a:r>
            <a:r>
              <a:rPr lang="en-US" altLang="zh-CN" dirty="0"/>
              <a:t> import Dense, Input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keras.models</a:t>
            </a:r>
            <a:r>
              <a:rPr lang="en-US" altLang="zh-CN" dirty="0"/>
              <a:t> import </a:t>
            </a:r>
            <a:r>
              <a:rPr lang="en-US" altLang="zh-CN" dirty="0" smtClean="0"/>
              <a:t>Model</a:t>
            </a:r>
          </a:p>
          <a:p>
            <a:endParaRPr lang="en-US" altLang="zh-CN" dirty="0"/>
          </a:p>
          <a:p>
            <a:r>
              <a:rPr lang="es-ES" altLang="zh-CN" dirty="0"/>
              <a:t>x = Input(shape</a:t>
            </a:r>
            <a:r>
              <a:rPr lang="es-ES" altLang="zh-CN" dirty="0" smtClean="0"/>
              <a:t>=(1, </a:t>
            </a:r>
            <a:r>
              <a:rPr lang="es-ES" altLang="zh-CN" dirty="0"/>
              <a:t>))</a:t>
            </a:r>
          </a:p>
          <a:p>
            <a:r>
              <a:rPr lang="es-ES" altLang="zh-CN" dirty="0"/>
              <a:t>y = Dense(1, activation='linear')(x)</a:t>
            </a:r>
          </a:p>
          <a:p>
            <a:endParaRPr lang="es-ES" altLang="zh-CN" dirty="0"/>
          </a:p>
          <a:p>
            <a:r>
              <a:rPr lang="es-ES" altLang="zh-CN" dirty="0"/>
              <a:t>model = Model(x, y)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Keras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86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mtClean="0"/>
              <a:t>Training</a:t>
            </a:r>
            <a:endParaRPr lang="en-US" altLang="zh-CN" dirty="0" smtClean="0"/>
          </a:p>
          <a:p>
            <a:r>
              <a:rPr lang="en-US" altLang="zh-CN" dirty="0" smtClean="0"/>
              <a:t>epoch </a:t>
            </a:r>
            <a:r>
              <a:rPr lang="en-US" altLang="zh-CN" dirty="0"/>
              <a:t>= 50</a:t>
            </a:r>
          </a:p>
          <a:p>
            <a:r>
              <a:rPr lang="en-US" altLang="zh-CN" dirty="0" err="1"/>
              <a:t>batch_size</a:t>
            </a:r>
            <a:r>
              <a:rPr lang="en-US" altLang="zh-CN" dirty="0"/>
              <a:t> = 2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model.compile</a:t>
            </a:r>
            <a:r>
              <a:rPr lang="en-US" altLang="zh-CN" dirty="0" smtClean="0"/>
              <a:t>(optimizer</a:t>
            </a:r>
            <a:r>
              <a:rPr lang="en-US" altLang="zh-CN" dirty="0"/>
              <a:t>='</a:t>
            </a:r>
            <a:r>
              <a:rPr lang="en-US" altLang="zh-CN" dirty="0" err="1"/>
              <a:t>sgd</a:t>
            </a:r>
            <a:r>
              <a:rPr lang="en-US" altLang="zh-CN" dirty="0"/>
              <a:t>', loss='</a:t>
            </a:r>
            <a:r>
              <a:rPr lang="en-US" altLang="zh-CN" dirty="0" err="1"/>
              <a:t>mean_squared_error</a:t>
            </a:r>
            <a:r>
              <a:rPr lang="en-US" altLang="zh-CN" dirty="0"/>
              <a:t>')</a:t>
            </a:r>
          </a:p>
          <a:p>
            <a:r>
              <a:rPr lang="en-US" altLang="zh-CN" dirty="0" err="1"/>
              <a:t>model.fit</a:t>
            </a:r>
            <a:r>
              <a:rPr lang="en-US" altLang="zh-CN" dirty="0"/>
              <a:t>(</a:t>
            </a:r>
            <a:r>
              <a:rPr lang="en-US" altLang="zh-CN" dirty="0" err="1"/>
              <a:t>train_x</a:t>
            </a:r>
            <a:r>
              <a:rPr lang="en-US" altLang="zh-CN" dirty="0"/>
              <a:t>, </a:t>
            </a:r>
            <a:r>
              <a:rPr lang="en-US" altLang="zh-CN" dirty="0" err="1"/>
              <a:t>train_y</a:t>
            </a:r>
            <a:r>
              <a:rPr lang="en-US" altLang="zh-CN" dirty="0"/>
              <a:t>, epochs=epoch, </a:t>
            </a:r>
            <a:r>
              <a:rPr lang="en-US" altLang="zh-CN" dirty="0" err="1" smtClean="0"/>
              <a:t>batch_size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batch_size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Get the Weights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model.layers</a:t>
            </a:r>
            <a:r>
              <a:rPr lang="en-US" altLang="zh-CN" dirty="0" smtClean="0"/>
              <a:t>[1</a:t>
            </a:r>
            <a:r>
              <a:rPr lang="en-US" altLang="zh-CN" dirty="0"/>
              <a:t>].</a:t>
            </a:r>
            <a:r>
              <a:rPr lang="en-US" altLang="zh-CN" dirty="0" err="1"/>
              <a:t>get_weights</a:t>
            </a:r>
            <a:r>
              <a:rPr lang="en-US" altLang="zh-CN" dirty="0"/>
              <a:t>())</a:t>
            </a:r>
          </a:p>
          <a:p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dirty="0" smtClean="0"/>
              <a:t>Predict</a:t>
            </a:r>
            <a:endParaRPr lang="en-US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model.predict</a:t>
            </a:r>
            <a:r>
              <a:rPr lang="en-US" altLang="zh-CN" dirty="0"/>
              <a:t>(</a:t>
            </a:r>
            <a:r>
              <a:rPr lang="en-US" altLang="zh-CN" dirty="0" err="1"/>
              <a:t>np.array</a:t>
            </a:r>
            <a:r>
              <a:rPr lang="en-US" altLang="zh-CN" dirty="0" smtClean="0"/>
              <a:t>([[0.25</a:t>
            </a:r>
            <a:r>
              <a:rPr lang="en-US" altLang="zh-CN" dirty="0" smtClean="0"/>
              <a:t>]])))</a:t>
            </a:r>
          </a:p>
          <a:p>
            <a:endParaRPr lang="en-US" altLang="zh-CN" dirty="0"/>
          </a:p>
          <a:p>
            <a:r>
              <a:rPr lang="en-US" altLang="zh-CN" dirty="0"/>
              <a:t>Q1: w end and b end?</a:t>
            </a:r>
          </a:p>
          <a:p>
            <a:r>
              <a:rPr lang="en-US" altLang="zh-CN" dirty="0"/>
              <a:t>Q2: By inputting x = 0.25, what’s the predicted result of y?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Keras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62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使用</a:t>
            </a:r>
            <a:r>
              <a:rPr lang="en-US" altLang="zh-CN" dirty="0"/>
              <a:t>sklearn</a:t>
            </a:r>
            <a:r>
              <a:rPr lang="zh-CN" altLang="en-US" dirty="0"/>
              <a:t>和</a:t>
            </a:r>
            <a:r>
              <a:rPr lang="en-US" altLang="zh-CN" dirty="0"/>
              <a:t>TensorFlow</a:t>
            </a:r>
            <a:r>
              <a:rPr lang="zh-CN" altLang="en-US" dirty="0"/>
              <a:t>两种方式实现线性回归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训练数据存放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multiple_variable.txt</a:t>
            </a:r>
            <a:r>
              <a:rPr lang="zh-CN" altLang="en-US" dirty="0"/>
              <a:t>中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变量线性回归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249289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X_1           x_2           x_3            y</a:t>
            </a:r>
          </a:p>
          <a:p>
            <a:r>
              <a:rPr lang="zh-CN" altLang="en-US" dirty="0" smtClean="0"/>
              <a:t>0</a:t>
            </a:r>
            <a:r>
              <a:rPr lang="zh-CN" altLang="en-US" dirty="0"/>
              <a:t>.839728	0.384401	0.427936	0.689234</a:t>
            </a:r>
          </a:p>
          <a:p>
            <a:r>
              <a:rPr lang="zh-CN" altLang="en-US" dirty="0"/>
              <a:t>0.751300	0.628308	0.607947	0.783176</a:t>
            </a:r>
          </a:p>
          <a:p>
            <a:r>
              <a:rPr lang="zh-CN" altLang="en-US" dirty="0"/>
              <a:t>0.117734	0.407543	0.769312	0.724076</a:t>
            </a:r>
          </a:p>
          <a:p>
            <a:r>
              <a:rPr lang="zh-CN" altLang="en-US" dirty="0"/>
              <a:t>0.367446	0.087254	0.837090	0.705322</a:t>
            </a:r>
          </a:p>
          <a:p>
            <a:r>
              <a:rPr lang="zh-CN" altLang="en-US" dirty="0"/>
              <a:t>0.983624	0.942050	0.348014	0.791177</a:t>
            </a:r>
          </a:p>
          <a:p>
            <a:r>
              <a:rPr lang="zh-CN" altLang="en-US" dirty="0"/>
              <a:t>0.128296	0.562249	0.463776	0.664412</a:t>
            </a:r>
          </a:p>
          <a:p>
            <a:r>
              <a:rPr lang="zh-CN" altLang="en-US" dirty="0"/>
              <a:t>0.742661	0.203818	0.505683	0.666735</a:t>
            </a:r>
          </a:p>
          <a:p>
            <a:r>
              <a:rPr lang="zh-CN" altLang="en-US" dirty="0"/>
              <a:t>0.510024	0.544419	0.113197	0.593845</a:t>
            </a:r>
          </a:p>
          <a:p>
            <a:r>
              <a:rPr lang="zh-CN" altLang="en-US" dirty="0"/>
              <a:t>0.331489	0.015713	0.498159	0.585739</a:t>
            </a:r>
          </a:p>
          <a:p>
            <a:r>
              <a:rPr lang="zh-CN" altLang="en-US" dirty="0"/>
              <a:t>0.507342	0.474522	0.227461	0.613877</a:t>
            </a:r>
          </a:p>
        </p:txBody>
      </p:sp>
    </p:spTree>
    <p:extLst>
      <p:ext uri="{BB962C8B-B14F-4D97-AF65-F5344CB8AC3E}">
        <p14:creationId xmlns:p14="http://schemas.microsoft.com/office/powerpoint/2010/main" val="70911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1. Loading data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 err="1"/>
              <a:t>file_name</a:t>
            </a:r>
            <a:r>
              <a:rPr lang="en-US" altLang="zh-CN" dirty="0"/>
              <a:t> = </a:t>
            </a:r>
            <a:r>
              <a:rPr lang="en-US" altLang="zh-CN" dirty="0" err="1"/>
              <a:t>os.path.join</a:t>
            </a:r>
            <a:r>
              <a:rPr lang="en-US" altLang="zh-CN" dirty="0"/>
              <a:t>('data', 'multiple_variable.txt')</a:t>
            </a:r>
          </a:p>
          <a:p>
            <a:r>
              <a:rPr lang="en-US" altLang="zh-CN" dirty="0"/>
              <a:t>data = </a:t>
            </a:r>
            <a:r>
              <a:rPr lang="en-US" altLang="zh-CN" dirty="0" err="1"/>
              <a:t>pd.read_table</a:t>
            </a:r>
            <a:r>
              <a:rPr lang="en-US" altLang="zh-CN" dirty="0"/>
              <a:t>(</a:t>
            </a:r>
            <a:r>
              <a:rPr lang="en-US" altLang="zh-CN" dirty="0" err="1"/>
              <a:t>file_name</a:t>
            </a:r>
            <a:r>
              <a:rPr lang="en-US" altLang="zh-CN" dirty="0"/>
              <a:t>, </a:t>
            </a:r>
            <a:r>
              <a:rPr lang="en-US" altLang="zh-CN" dirty="0" err="1"/>
              <a:t>sep</a:t>
            </a:r>
            <a:r>
              <a:rPr lang="en-US" altLang="zh-CN" dirty="0"/>
              <a:t>='\t', header=None, quoting=3)</a:t>
            </a:r>
          </a:p>
          <a:p>
            <a:endParaRPr lang="en-US" altLang="zh-CN" dirty="0"/>
          </a:p>
          <a:p>
            <a:r>
              <a:rPr lang="en-US" altLang="zh-CN" dirty="0" err="1"/>
              <a:t>train_x</a:t>
            </a:r>
            <a:r>
              <a:rPr lang="en-US" altLang="zh-CN" dirty="0"/>
              <a:t> = []; </a:t>
            </a:r>
            <a:r>
              <a:rPr lang="en-US" altLang="zh-CN" dirty="0" err="1"/>
              <a:t>train_y</a:t>
            </a:r>
            <a:r>
              <a:rPr lang="en-US" altLang="zh-CN" dirty="0"/>
              <a:t> = []</a:t>
            </a:r>
          </a:p>
          <a:p>
            <a:r>
              <a:rPr lang="en-US" altLang="zh-CN" dirty="0"/>
              <a:t>for i in range(</a:t>
            </a:r>
            <a:r>
              <a:rPr lang="en-US" altLang="zh-CN" dirty="0" err="1"/>
              <a:t>len</a:t>
            </a:r>
            <a:r>
              <a:rPr lang="en-US" altLang="zh-CN" dirty="0"/>
              <a:t>(data[0])):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train_x.append</a:t>
            </a:r>
            <a:r>
              <a:rPr lang="en-US" altLang="zh-CN" dirty="0"/>
              <a:t>([data[0][i], data[1][i], data[2][i]])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train_y.append</a:t>
            </a:r>
            <a:r>
              <a:rPr lang="en-US" altLang="zh-CN" dirty="0"/>
              <a:t>([data[3][i]])</a:t>
            </a:r>
          </a:p>
          <a:p>
            <a:endParaRPr lang="en-US" altLang="zh-CN" dirty="0"/>
          </a:p>
          <a:p>
            <a:r>
              <a:rPr lang="en-US" altLang="zh-CN" dirty="0" err="1"/>
              <a:t>train_x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</a:t>
            </a:r>
            <a:r>
              <a:rPr lang="en-US" altLang="zh-CN" dirty="0" err="1"/>
              <a:t>train_x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train_y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</a:t>
            </a:r>
            <a:r>
              <a:rPr lang="en-US" altLang="zh-CN" dirty="0" err="1"/>
              <a:t>train_y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TensorFlow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301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2. Model Representation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 Input Placeholder (input training sample)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da-DK" altLang="zh-CN" dirty="0"/>
              <a:t>x = tf.placeholder("float", [None, 3])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da-DK" altLang="zh-CN" dirty="0"/>
              <a:t>y = tf.placeholder("float", [None, 1]) 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Variable Placeholder (need to be trained)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w = </a:t>
            </a:r>
            <a:r>
              <a:rPr lang="en-US" altLang="zh-CN" dirty="0" err="1"/>
              <a:t>tf.Variable</a:t>
            </a:r>
            <a:r>
              <a:rPr lang="en-US" altLang="zh-CN" dirty="0"/>
              <a:t>(</a:t>
            </a:r>
            <a:r>
              <a:rPr lang="en-US" altLang="zh-CN" dirty="0" err="1"/>
              <a:t>tf.random_uniform</a:t>
            </a:r>
            <a:r>
              <a:rPr lang="en-US" altLang="zh-CN" dirty="0"/>
              <a:t>([3, 1], -1., 1.))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b = </a:t>
            </a:r>
            <a:r>
              <a:rPr lang="en-US" altLang="zh-CN" dirty="0" err="1"/>
              <a:t>tf.Variable</a:t>
            </a:r>
            <a:r>
              <a:rPr lang="en-US" altLang="zh-CN" dirty="0"/>
              <a:t>(</a:t>
            </a:r>
            <a:r>
              <a:rPr lang="en-US" altLang="zh-CN" dirty="0" err="1"/>
              <a:t>tf.zeros</a:t>
            </a:r>
            <a:r>
              <a:rPr lang="en-US" altLang="zh-CN" dirty="0"/>
              <a:t>([1]))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Model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err="1"/>
              <a:t>y_pred</a:t>
            </a:r>
            <a:r>
              <a:rPr lang="en-US" altLang="zh-CN" dirty="0"/>
              <a:t> = </a:t>
            </a:r>
            <a:r>
              <a:rPr lang="en-US" altLang="zh-CN" dirty="0" err="1"/>
              <a:t>tf.matmul</a:t>
            </a:r>
            <a:r>
              <a:rPr lang="en-US" altLang="zh-CN" dirty="0"/>
              <a:t>(x, w) + b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r>
              <a:rPr lang="zh-CN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502697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Try to modified the scripts of </a:t>
            </a:r>
            <a:r>
              <a:rPr lang="en-US" altLang="zh-CN" dirty="0" err="1" smtClean="0"/>
              <a:t>one_variable</a:t>
            </a:r>
            <a:r>
              <a:rPr lang="en-US" altLang="zh-CN" dirty="0" smtClean="0"/>
              <a:t> linear regression.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Predict the results of y:</a:t>
            </a:r>
          </a:p>
          <a:p>
            <a:r>
              <a:rPr lang="en-US" altLang="zh-CN" dirty="0"/>
              <a:t>print('</a:t>
            </a:r>
            <a:r>
              <a:rPr lang="en-US" altLang="zh-CN" dirty="0" err="1"/>
              <a:t>y_pred</a:t>
            </a:r>
            <a:r>
              <a:rPr lang="en-US" altLang="zh-CN" dirty="0"/>
              <a:t> is ', </a:t>
            </a:r>
            <a:r>
              <a:rPr lang="en-US" altLang="zh-CN" dirty="0" err="1"/>
              <a:t>sess.run</a:t>
            </a:r>
            <a:r>
              <a:rPr lang="en-US" altLang="zh-CN" dirty="0"/>
              <a:t>(</a:t>
            </a:r>
            <a:r>
              <a:rPr lang="en-US" altLang="zh-CN" dirty="0" err="1"/>
              <a:t>y_pred</a:t>
            </a:r>
            <a:r>
              <a:rPr lang="en-US" altLang="zh-CN" dirty="0"/>
              <a:t>, {x: [[0.25, 0.25, 0.25</a:t>
            </a:r>
            <a:r>
              <a:rPr lang="en-US" altLang="zh-CN" dirty="0" smtClean="0"/>
              <a:t>]]}))</a:t>
            </a:r>
          </a:p>
          <a:p>
            <a:endParaRPr lang="en-US" altLang="zh-CN" dirty="0"/>
          </a:p>
          <a:p>
            <a:r>
              <a:rPr lang="en-US" altLang="zh-CN" dirty="0"/>
              <a:t>Q1: w end and b end?</a:t>
            </a:r>
          </a:p>
          <a:p>
            <a:r>
              <a:rPr lang="en-US" altLang="zh-CN" dirty="0"/>
              <a:t>Q2: By inputting </a:t>
            </a:r>
            <a:r>
              <a:rPr lang="en-US" altLang="zh-CN" dirty="0" smtClean="0"/>
              <a:t>x_1 </a:t>
            </a:r>
            <a:r>
              <a:rPr lang="en-US" altLang="zh-CN" dirty="0"/>
              <a:t>= </a:t>
            </a:r>
            <a:r>
              <a:rPr lang="en-US" altLang="zh-CN" dirty="0" smtClean="0"/>
              <a:t>0.25, x_2 = 0.25 and x_3 = 0.25, </a:t>
            </a:r>
            <a:r>
              <a:rPr lang="en-US" altLang="zh-CN" dirty="0"/>
              <a:t>what’s the predicted result of y?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r>
              <a:rPr lang="zh-CN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184362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 smtClean="0"/>
              <a:t>Loading Data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Pre-processing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Model Representation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Loss (Cost) Function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Optimizer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Training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机器学习模型设计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874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Try to modified the scripts of </a:t>
            </a:r>
            <a:r>
              <a:rPr lang="en-US" altLang="zh-CN" dirty="0" err="1"/>
              <a:t>one_variable</a:t>
            </a:r>
            <a:r>
              <a:rPr lang="en-US" altLang="zh-CN" dirty="0"/>
              <a:t> linear regression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nn-NO" altLang="zh-CN" dirty="0"/>
              <a:t>train_x = []</a:t>
            </a:r>
          </a:p>
          <a:p>
            <a:r>
              <a:rPr lang="nn-NO" altLang="zh-CN" dirty="0"/>
              <a:t>for i in range(len(data[0])):</a:t>
            </a:r>
          </a:p>
          <a:p>
            <a:r>
              <a:rPr lang="nn-NO" altLang="zh-CN" dirty="0"/>
              <a:t>    train_x.append([1., data[0][i], data[1][i], data[2][i</a:t>
            </a:r>
            <a:r>
              <a:rPr lang="nn-NO" altLang="zh-CN" dirty="0" smtClean="0"/>
              <a:t>]])</a:t>
            </a:r>
          </a:p>
          <a:p>
            <a:endParaRPr lang="nn-NO" altLang="zh-CN" dirty="0" smtClean="0"/>
          </a:p>
          <a:p>
            <a:r>
              <a:rPr lang="nn-NO" altLang="zh-CN" dirty="0"/>
              <a:t>print(lr.coef_)</a:t>
            </a:r>
          </a:p>
          <a:p>
            <a:r>
              <a:rPr lang="nn-NO" altLang="zh-CN" dirty="0"/>
              <a:t>print(lr.intercept_)</a:t>
            </a:r>
          </a:p>
          <a:p>
            <a:r>
              <a:rPr lang="nn-NO" altLang="zh-CN" dirty="0"/>
              <a:t>print(lr.predict([[1., 0.25, 0.25, 0.25]]))</a:t>
            </a:r>
          </a:p>
          <a:p>
            <a:endParaRPr lang="nn-NO" altLang="zh-CN" dirty="0"/>
          </a:p>
          <a:p>
            <a:r>
              <a:rPr lang="en-US" altLang="zh-CN" dirty="0"/>
              <a:t>Q1: w end and b end?</a:t>
            </a:r>
          </a:p>
          <a:p>
            <a:r>
              <a:rPr lang="en-US" altLang="zh-CN" dirty="0"/>
              <a:t>Q2: By inputting x_1 = 0.25, x_2 = 0.25 and x_3 = 0.25, what’s the predicted result of y?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Sklearn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835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Loading Data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As same as Sklearn version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file_name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os.path.join</a:t>
            </a:r>
            <a:r>
              <a:rPr lang="en-US" altLang="zh-CN" dirty="0"/>
              <a:t>('data', 'multiple_variable.txt')</a:t>
            </a:r>
          </a:p>
          <a:p>
            <a:r>
              <a:rPr lang="en-US" altLang="zh-CN" dirty="0"/>
              <a:t>data = </a:t>
            </a:r>
            <a:r>
              <a:rPr lang="en-US" altLang="zh-CN" dirty="0" err="1"/>
              <a:t>pd.read_table</a:t>
            </a:r>
            <a:r>
              <a:rPr lang="en-US" altLang="zh-CN" dirty="0"/>
              <a:t>(</a:t>
            </a:r>
            <a:r>
              <a:rPr lang="en-US" altLang="zh-CN" dirty="0" err="1"/>
              <a:t>file_name</a:t>
            </a:r>
            <a:r>
              <a:rPr lang="en-US" altLang="zh-CN" dirty="0"/>
              <a:t>, </a:t>
            </a:r>
            <a:r>
              <a:rPr lang="en-US" altLang="zh-CN" dirty="0" err="1"/>
              <a:t>sep</a:t>
            </a:r>
            <a:r>
              <a:rPr lang="en-US" altLang="zh-CN" dirty="0"/>
              <a:t>='\t', header=None, quoting=3)</a:t>
            </a:r>
          </a:p>
          <a:p>
            <a:endParaRPr lang="en-US" altLang="zh-CN" dirty="0"/>
          </a:p>
          <a:p>
            <a:r>
              <a:rPr lang="en-US" altLang="zh-CN" dirty="0" err="1"/>
              <a:t>train_x</a:t>
            </a:r>
            <a:r>
              <a:rPr lang="en-US" altLang="zh-CN" dirty="0"/>
              <a:t> = []</a:t>
            </a:r>
          </a:p>
          <a:p>
            <a:r>
              <a:rPr lang="en-US" altLang="zh-CN" dirty="0"/>
              <a:t>for i in range(</a:t>
            </a:r>
            <a:r>
              <a:rPr lang="en-US" altLang="zh-CN" dirty="0" err="1"/>
              <a:t>len</a:t>
            </a:r>
            <a:r>
              <a:rPr lang="en-US" altLang="zh-CN" dirty="0"/>
              <a:t>(data[0])):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train_x.append</a:t>
            </a:r>
            <a:r>
              <a:rPr lang="en-US" altLang="zh-CN" dirty="0" smtClean="0"/>
              <a:t>([data[0</a:t>
            </a:r>
            <a:r>
              <a:rPr lang="en-US" altLang="zh-CN" dirty="0"/>
              <a:t>][i], data[1][i], data[2][i</a:t>
            </a:r>
            <a:r>
              <a:rPr lang="en-US" altLang="zh-CN" dirty="0" smtClean="0"/>
              <a:t>]])</a:t>
            </a:r>
          </a:p>
          <a:p>
            <a:endParaRPr lang="en-US" altLang="zh-CN" dirty="0"/>
          </a:p>
          <a:p>
            <a:r>
              <a:rPr lang="en-US" altLang="zh-CN" dirty="0" err="1"/>
              <a:t>train_x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</a:t>
            </a:r>
            <a:r>
              <a:rPr lang="en-US" altLang="zh-CN" dirty="0" err="1"/>
              <a:t>train_x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train_y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(data[3])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Keras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198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Define the </a:t>
            </a:r>
            <a:r>
              <a:rPr lang="en-US" altLang="zh-CN" dirty="0" smtClean="0"/>
              <a:t>model and Training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x = Input(shape</a:t>
            </a:r>
            <a:r>
              <a:rPr lang="en-US" altLang="zh-CN" dirty="0" smtClean="0"/>
              <a:t>=(3, 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y = Dense(1, activation='linear')(x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model = Model(x, y)</a:t>
            </a:r>
          </a:p>
          <a:p>
            <a:r>
              <a:rPr lang="en-US" altLang="zh-CN" dirty="0" err="1"/>
              <a:t>model.compile</a:t>
            </a:r>
            <a:r>
              <a:rPr lang="en-US" altLang="zh-CN" dirty="0"/>
              <a:t>(optimizer='</a:t>
            </a:r>
            <a:r>
              <a:rPr lang="en-US" altLang="zh-CN" dirty="0" err="1"/>
              <a:t>sgd</a:t>
            </a:r>
            <a:r>
              <a:rPr lang="en-US" altLang="zh-CN" dirty="0"/>
              <a:t>', loss='</a:t>
            </a:r>
            <a:r>
              <a:rPr lang="en-US" altLang="zh-CN" dirty="0" err="1"/>
              <a:t>mean_squared_error</a:t>
            </a:r>
            <a:r>
              <a:rPr lang="en-US" altLang="zh-CN" dirty="0"/>
              <a:t>')</a:t>
            </a:r>
          </a:p>
          <a:p>
            <a:r>
              <a:rPr lang="en-US" altLang="zh-CN" dirty="0" err="1"/>
              <a:t>model.fit</a:t>
            </a:r>
            <a:r>
              <a:rPr lang="en-US" altLang="zh-CN" dirty="0"/>
              <a:t>(</a:t>
            </a:r>
            <a:r>
              <a:rPr lang="en-US" altLang="zh-CN" dirty="0" err="1"/>
              <a:t>train_x</a:t>
            </a:r>
            <a:r>
              <a:rPr lang="en-US" altLang="zh-CN" dirty="0"/>
              <a:t>, </a:t>
            </a:r>
            <a:r>
              <a:rPr lang="en-US" altLang="zh-CN" dirty="0" err="1"/>
              <a:t>train_y</a:t>
            </a:r>
            <a:r>
              <a:rPr lang="en-US" altLang="zh-CN" dirty="0"/>
              <a:t>, epochs=epoch, </a:t>
            </a:r>
            <a:r>
              <a:rPr lang="en-US" altLang="zh-CN" dirty="0" err="1"/>
              <a:t>batch_size</a:t>
            </a:r>
            <a:r>
              <a:rPr lang="en-US" altLang="zh-CN" dirty="0"/>
              <a:t>=</a:t>
            </a:r>
            <a:r>
              <a:rPr lang="en-US" altLang="zh-CN" dirty="0" err="1"/>
              <a:t>batch_size</a:t>
            </a:r>
            <a:r>
              <a:rPr lang="en-US" altLang="zh-CN" dirty="0" smtClean="0"/>
              <a:t>,)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Keras</a:t>
            </a:r>
            <a:r>
              <a:rPr lang="zh-CN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4220223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Get the Weights</a:t>
            </a:r>
          </a:p>
          <a:p>
            <a:endParaRPr lang="en-US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model.layers</a:t>
            </a:r>
            <a:r>
              <a:rPr lang="en-US" altLang="zh-CN" dirty="0"/>
              <a:t>[1].</a:t>
            </a:r>
            <a:r>
              <a:rPr lang="en-US" altLang="zh-CN" dirty="0" err="1"/>
              <a:t>get_weights</a:t>
            </a:r>
            <a:r>
              <a:rPr lang="en-US" altLang="zh-CN" dirty="0"/>
              <a:t>())</a:t>
            </a:r>
          </a:p>
          <a:p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Predict</a:t>
            </a:r>
          </a:p>
          <a:p>
            <a:endParaRPr lang="en-US" altLang="zh-CN" dirty="0" smtClean="0"/>
          </a:p>
          <a:p>
            <a:r>
              <a:rPr lang="en-US" altLang="zh-CN" dirty="0"/>
              <a:t>print(</a:t>
            </a:r>
            <a:r>
              <a:rPr lang="en-US" altLang="zh-CN" dirty="0" err="1"/>
              <a:t>model.predict</a:t>
            </a:r>
            <a:r>
              <a:rPr lang="en-US" altLang="zh-CN" dirty="0"/>
              <a:t>(</a:t>
            </a:r>
            <a:r>
              <a:rPr lang="en-US" altLang="zh-CN" dirty="0" err="1"/>
              <a:t>np.array</a:t>
            </a:r>
            <a:r>
              <a:rPr lang="en-US" altLang="zh-CN" dirty="0"/>
              <a:t>([[0.25, 0.25, 0.25]])))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Q1: w end and b end?</a:t>
            </a:r>
          </a:p>
          <a:p>
            <a:r>
              <a:rPr lang="en-US" altLang="zh-CN" dirty="0"/>
              <a:t>Q2: By inputting x_1 = 0.25, x_2 = 0.25 and x_3 = 0.25, what’s the predicted result of y?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Keras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17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sklearn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TensorFlow</a:t>
            </a:r>
            <a:r>
              <a:rPr lang="zh-CN" altLang="en-US" dirty="0" smtClean="0"/>
              <a:t>两种方式实现线性回归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训练数据存放在</a:t>
            </a:r>
            <a:r>
              <a:rPr lang="en-US" altLang="zh-CN" dirty="0" smtClean="0"/>
              <a:t>one_variable.txt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</a:t>
            </a:r>
            <a:r>
              <a:rPr lang="zh-CN" altLang="en-US" dirty="0" smtClean="0"/>
              <a:t>变量线性回归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9672" y="249289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x               y</a:t>
            </a:r>
          </a:p>
          <a:p>
            <a:r>
              <a:rPr lang="en-US" altLang="zh-CN" dirty="0" smtClean="0"/>
              <a:t>0</a:t>
            </a:r>
            <a:r>
              <a:rPr lang="zh-CN" altLang="en-US" dirty="0" smtClean="0"/>
              <a:t>.</a:t>
            </a:r>
            <a:r>
              <a:rPr lang="zh-CN" altLang="en-US" dirty="0"/>
              <a:t>120431	0.136129</a:t>
            </a:r>
          </a:p>
          <a:p>
            <a:r>
              <a:rPr lang="zh-CN" altLang="en-US" dirty="0"/>
              <a:t>0.676309	0.302893</a:t>
            </a:r>
          </a:p>
          <a:p>
            <a:r>
              <a:rPr lang="zh-CN" altLang="en-US" dirty="0"/>
              <a:t>0.765958	0.329787</a:t>
            </a:r>
          </a:p>
          <a:p>
            <a:r>
              <a:rPr lang="zh-CN" altLang="en-US" dirty="0"/>
              <a:t>0.043579	0.113074</a:t>
            </a:r>
          </a:p>
          <a:p>
            <a:r>
              <a:rPr lang="zh-CN" altLang="en-US" dirty="0"/>
              <a:t>0.591529	0.277459</a:t>
            </a:r>
          </a:p>
          <a:p>
            <a:r>
              <a:rPr lang="zh-CN" altLang="en-US" dirty="0"/>
              <a:t>0.430029	0.229009</a:t>
            </a:r>
          </a:p>
          <a:p>
            <a:r>
              <a:rPr lang="zh-CN" altLang="en-US" dirty="0"/>
              <a:t>0.820746	0.346224</a:t>
            </a:r>
          </a:p>
          <a:p>
            <a:r>
              <a:rPr lang="zh-CN" altLang="en-US" dirty="0"/>
              <a:t>0.941262	0.382379</a:t>
            </a:r>
          </a:p>
          <a:p>
            <a:r>
              <a:rPr lang="zh-CN" altLang="en-US" dirty="0"/>
              <a:t>0.859922	0.</a:t>
            </a:r>
            <a:r>
              <a:rPr lang="zh-CN" altLang="en-US" dirty="0" smtClean="0"/>
              <a:t>357977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71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 Loading Data with </a:t>
            </a:r>
            <a:r>
              <a:rPr lang="en-US" altLang="zh-CN" b="1" u="sng" dirty="0" smtClean="0"/>
              <a:t>Pandas</a:t>
            </a:r>
            <a:endParaRPr lang="en-US" altLang="zh-CN" b="1" u="sng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os</a:t>
            </a:r>
            <a:endParaRPr lang="en-US" altLang="zh-CN" dirty="0"/>
          </a:p>
          <a:p>
            <a:r>
              <a:rPr lang="en-US" altLang="zh-CN" dirty="0"/>
              <a:t>import sys</a:t>
            </a:r>
          </a:p>
          <a:p>
            <a:r>
              <a:rPr lang="en-US" altLang="zh-CN" dirty="0"/>
              <a:t>import </a:t>
            </a:r>
            <a:r>
              <a:rPr lang="en-US" altLang="zh-CN" dirty="0" smtClean="0"/>
              <a:t>logging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r>
              <a:rPr lang="en-US" altLang="zh-CN" dirty="0"/>
              <a:t>import pandas as </a:t>
            </a:r>
            <a:r>
              <a:rPr lang="en-US" altLang="zh-CN" dirty="0" err="1" smtClean="0"/>
              <a:t>pd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file_name</a:t>
            </a:r>
            <a:r>
              <a:rPr lang="en-US" altLang="zh-CN" dirty="0"/>
              <a:t> = </a:t>
            </a:r>
            <a:r>
              <a:rPr lang="en-US" altLang="zh-CN" dirty="0" err="1"/>
              <a:t>os.path.join</a:t>
            </a:r>
            <a:r>
              <a:rPr lang="en-US" altLang="zh-CN" dirty="0"/>
              <a:t>('data', 'one_variable.txt')</a:t>
            </a:r>
          </a:p>
          <a:p>
            <a:r>
              <a:rPr lang="en-US" altLang="zh-CN" dirty="0"/>
              <a:t>data = </a:t>
            </a:r>
            <a:r>
              <a:rPr lang="en-US" altLang="zh-CN" dirty="0" err="1"/>
              <a:t>pd.read_table</a:t>
            </a:r>
            <a:r>
              <a:rPr lang="en-US" altLang="zh-CN" dirty="0"/>
              <a:t>(</a:t>
            </a:r>
            <a:r>
              <a:rPr lang="en-US" altLang="zh-CN" dirty="0" err="1"/>
              <a:t>file_name</a:t>
            </a:r>
            <a:r>
              <a:rPr lang="en-US" altLang="zh-CN" dirty="0"/>
              <a:t>, </a:t>
            </a:r>
            <a:r>
              <a:rPr lang="en-US" altLang="zh-CN" dirty="0" err="1"/>
              <a:t>sep</a:t>
            </a:r>
            <a:r>
              <a:rPr lang="en-US" altLang="zh-CN" dirty="0"/>
              <a:t>='\t', header=None, quoting=3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print(data)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data.shape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train_x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np.array</a:t>
            </a:r>
            <a:r>
              <a:rPr lang="en-US" altLang="zh-CN" dirty="0" smtClean="0"/>
              <a:t>(data[0])</a:t>
            </a:r>
          </a:p>
          <a:p>
            <a:r>
              <a:rPr lang="en-US" altLang="zh-CN" dirty="0" err="1" smtClean="0"/>
              <a:t>Train_y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np.array</a:t>
            </a:r>
            <a:r>
              <a:rPr lang="en-US" altLang="zh-CN" dirty="0" smtClean="0"/>
              <a:t>(data[1])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TensorFlow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48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2. Model Representation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 Input Placeholder (input training sample)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da-DK" altLang="zh-CN" dirty="0"/>
              <a:t>x = tf.placeholder("float") 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da-DK" altLang="zh-CN" dirty="0"/>
              <a:t>y = tf.placeholder("float") 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Variable Placeholder (need to be trained)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w = </a:t>
            </a:r>
            <a:r>
              <a:rPr lang="en-US" altLang="zh-CN" dirty="0" err="1"/>
              <a:t>tf.Variable</a:t>
            </a:r>
            <a:r>
              <a:rPr lang="en-US" altLang="zh-CN" dirty="0"/>
              <a:t>(</a:t>
            </a:r>
            <a:r>
              <a:rPr lang="en-US" altLang="zh-CN" dirty="0" err="1"/>
              <a:t>tf.random_normal</a:t>
            </a:r>
            <a:r>
              <a:rPr lang="en-US" altLang="zh-CN" dirty="0"/>
              <a:t>([1</a:t>
            </a:r>
            <a:r>
              <a:rPr lang="en-US" altLang="zh-CN" dirty="0" smtClean="0"/>
              <a:t>]))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b = </a:t>
            </a:r>
            <a:r>
              <a:rPr lang="en-US" altLang="zh-CN" dirty="0" err="1" smtClean="0"/>
              <a:t>tf.Variable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tf.random_normal</a:t>
            </a:r>
            <a:r>
              <a:rPr lang="en-US" altLang="zh-CN" dirty="0"/>
              <a:t>([1</a:t>
            </a:r>
            <a:r>
              <a:rPr lang="en-US" altLang="zh-CN" dirty="0" smtClean="0"/>
              <a:t>]))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Model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err="1"/>
              <a:t>y_pred</a:t>
            </a:r>
            <a:r>
              <a:rPr lang="en-US" altLang="zh-CN" dirty="0"/>
              <a:t> = </a:t>
            </a:r>
            <a:r>
              <a:rPr lang="en-US" altLang="zh-CN" dirty="0" err="1"/>
              <a:t>tf.add</a:t>
            </a:r>
            <a:r>
              <a:rPr lang="en-US" altLang="zh-CN" dirty="0"/>
              <a:t>(</a:t>
            </a:r>
            <a:r>
              <a:rPr lang="en-US" altLang="zh-CN" dirty="0" err="1"/>
              <a:t>tf.multiply</a:t>
            </a:r>
            <a:r>
              <a:rPr lang="en-US" altLang="zh-CN" dirty="0"/>
              <a:t>(x, w), b)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r>
              <a:rPr lang="zh-CN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231976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Loss (Cost) Function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 smtClean="0"/>
              <a:t>Mean </a:t>
            </a:r>
            <a:r>
              <a:rPr lang="en-US" altLang="zh-CN" dirty="0"/>
              <a:t>S</a:t>
            </a:r>
            <a:r>
              <a:rPr lang="en-US" altLang="zh-CN" dirty="0" smtClean="0"/>
              <a:t>quared Error (MSE) will be used as the metric to evaluate the error between predicted values and real values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loss = </a:t>
            </a:r>
            <a:r>
              <a:rPr lang="en-US" altLang="zh-CN" dirty="0" err="1"/>
              <a:t>tf.reduce_sum</a:t>
            </a:r>
            <a:r>
              <a:rPr lang="en-US" altLang="zh-CN" dirty="0"/>
              <a:t>(</a:t>
            </a:r>
            <a:r>
              <a:rPr lang="en-US" altLang="zh-CN" dirty="0" err="1"/>
              <a:t>tf.pow</a:t>
            </a:r>
            <a:r>
              <a:rPr lang="en-US" altLang="zh-CN" dirty="0"/>
              <a:t>(</a:t>
            </a:r>
            <a:r>
              <a:rPr lang="en-US" altLang="zh-CN" dirty="0" err="1"/>
              <a:t>y_pred</a:t>
            </a:r>
            <a:r>
              <a:rPr lang="en-US" altLang="zh-CN" dirty="0"/>
              <a:t> - y, 2</a:t>
            </a:r>
            <a:r>
              <a:rPr lang="en-US" altLang="zh-CN" dirty="0" smtClean="0"/>
              <a:t>))</a:t>
            </a:r>
          </a:p>
          <a:p>
            <a:pPr algn="ctr"/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Gradient Descent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 gradient descent optimizer will be used to train the </a:t>
            </a:r>
            <a:r>
              <a:rPr lang="en-US" altLang="zh-CN" dirty="0" err="1" smtClean="0"/>
              <a:t>y_pred</a:t>
            </a:r>
            <a:r>
              <a:rPr lang="en-US" altLang="zh-CN" dirty="0" smtClean="0"/>
              <a:t> model by minimizing the loss (cost) function,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optimizer = </a:t>
            </a:r>
            <a:r>
              <a:rPr lang="en-US" altLang="zh-CN" dirty="0" err="1"/>
              <a:t>tf.train.GradientDescentOptimizer</a:t>
            </a:r>
            <a:r>
              <a:rPr lang="en-US" altLang="zh-CN" dirty="0"/>
              <a:t>(rate).minimize(loss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Rate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learning rate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TensorFlow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51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Training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Initializing a session for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and also the parameters for </a:t>
            </a:r>
            <a:r>
              <a:rPr lang="en-US" altLang="zh-CN" dirty="0" err="1" smtClean="0"/>
              <a:t>y_pred</a:t>
            </a:r>
            <a:r>
              <a:rPr lang="en-US" altLang="zh-CN" dirty="0" smtClean="0"/>
              <a:t> model (w and b)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 err="1"/>
              <a:t>init</a:t>
            </a:r>
            <a:r>
              <a:rPr lang="en-US" altLang="zh-CN" dirty="0"/>
              <a:t> = </a:t>
            </a:r>
            <a:r>
              <a:rPr lang="en-US" altLang="zh-CN" dirty="0" err="1"/>
              <a:t>tf.global_variables_initializer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sess</a:t>
            </a:r>
            <a:r>
              <a:rPr lang="en-US" altLang="zh-CN" dirty="0"/>
              <a:t> = </a:t>
            </a:r>
            <a:r>
              <a:rPr lang="en-US" altLang="zh-CN" dirty="0" err="1"/>
              <a:t>tf.Session</a:t>
            </a:r>
            <a:r>
              <a:rPr lang="en-US" altLang="zh-CN" dirty="0"/>
              <a:t>()  </a:t>
            </a:r>
          </a:p>
          <a:p>
            <a:r>
              <a:rPr lang="en-US" altLang="zh-CN" dirty="0" err="1"/>
              <a:t>sess.run</a:t>
            </a:r>
            <a:r>
              <a:rPr lang="en-US" altLang="zh-CN" dirty="0"/>
              <a:t>(</a:t>
            </a:r>
            <a:r>
              <a:rPr lang="en-US" altLang="zh-CN" dirty="0" err="1"/>
              <a:t>init</a:t>
            </a:r>
            <a:r>
              <a:rPr lang="en-US" altLang="zh-CN" dirty="0"/>
              <a:t>)  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To display the parameters of model, we use </a:t>
            </a:r>
            <a:r>
              <a:rPr lang="en-US" altLang="zh-CN" dirty="0" err="1" smtClean="0"/>
              <a:t>sess.run</a:t>
            </a:r>
            <a:r>
              <a:rPr lang="en-US" altLang="zh-CN" dirty="0" smtClean="0"/>
              <a:t>() function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print('w start is ', </a:t>
            </a:r>
            <a:r>
              <a:rPr lang="en-US" altLang="zh-CN" dirty="0" err="1"/>
              <a:t>sess.run</a:t>
            </a:r>
            <a:r>
              <a:rPr lang="en-US" altLang="zh-CN" dirty="0"/>
              <a:t>(w))  </a:t>
            </a:r>
          </a:p>
          <a:p>
            <a:r>
              <a:rPr lang="en-US" altLang="zh-CN" dirty="0"/>
              <a:t>print('b start is ', </a:t>
            </a:r>
            <a:r>
              <a:rPr lang="en-US" altLang="zh-CN" dirty="0" err="1"/>
              <a:t>sess.run</a:t>
            </a:r>
            <a:r>
              <a:rPr lang="en-US" altLang="zh-CN" dirty="0"/>
              <a:t>(b))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r>
              <a:rPr lang="zh-CN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211953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Training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For each epoch, we put all training data (</a:t>
            </a:r>
            <a:r>
              <a:rPr lang="en-US" altLang="zh-CN" dirty="0" err="1" smtClean="0"/>
              <a:t>train_x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train_y</a:t>
            </a:r>
            <a:r>
              <a:rPr lang="en-US" altLang="zh-CN" dirty="0" smtClean="0"/>
              <a:t>) to fill the input data placeholder (x and y)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for index in range(epoch):  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sess.run</a:t>
            </a:r>
            <a:r>
              <a:rPr lang="en-US" altLang="zh-CN" dirty="0"/>
              <a:t>(optimizer, {x: </a:t>
            </a:r>
            <a:r>
              <a:rPr lang="en-US" altLang="zh-CN" dirty="0" err="1"/>
              <a:t>train_x</a:t>
            </a:r>
            <a:r>
              <a:rPr lang="en-US" altLang="zh-CN" dirty="0"/>
              <a:t>, y: </a:t>
            </a:r>
            <a:r>
              <a:rPr lang="en-US" altLang="zh-CN" dirty="0" err="1"/>
              <a:t>train_y</a:t>
            </a:r>
            <a:r>
              <a:rPr lang="en-US" altLang="zh-CN" dirty="0"/>
              <a:t>}) </a:t>
            </a:r>
          </a:p>
          <a:p>
            <a:endParaRPr lang="en-US" altLang="zh-CN" dirty="0"/>
          </a:p>
          <a:p>
            <a:r>
              <a:rPr lang="en-US" altLang="zh-CN" dirty="0"/>
              <a:t>    if index % 10 == 0:</a:t>
            </a:r>
          </a:p>
          <a:p>
            <a:r>
              <a:rPr lang="en-US" altLang="zh-CN" dirty="0"/>
              <a:t>        print('w is', </a:t>
            </a:r>
            <a:r>
              <a:rPr lang="en-US" altLang="zh-CN" dirty="0" err="1"/>
              <a:t>sess.run</a:t>
            </a:r>
            <a:r>
              <a:rPr lang="en-US" altLang="zh-CN" dirty="0"/>
              <a:t>(w), ' b is', </a:t>
            </a:r>
            <a:r>
              <a:rPr lang="en-US" altLang="zh-CN" dirty="0" err="1"/>
              <a:t>sess.run</a:t>
            </a:r>
            <a:r>
              <a:rPr lang="en-US" altLang="zh-CN" dirty="0"/>
              <a:t>(b), ' loss is', </a:t>
            </a:r>
            <a:r>
              <a:rPr lang="en-US" altLang="zh-CN" dirty="0" err="1"/>
              <a:t>sess.run</a:t>
            </a:r>
            <a:r>
              <a:rPr lang="en-US" altLang="zh-CN" dirty="0"/>
              <a:t>(loss, {x: </a:t>
            </a:r>
            <a:r>
              <a:rPr lang="en-US" altLang="zh-CN" dirty="0" err="1"/>
              <a:t>train_x</a:t>
            </a:r>
            <a:r>
              <a:rPr lang="en-US" altLang="zh-CN" dirty="0"/>
              <a:t>, y: </a:t>
            </a:r>
            <a:r>
              <a:rPr lang="en-US" altLang="zh-CN" dirty="0" err="1"/>
              <a:t>train_y</a:t>
            </a:r>
            <a:r>
              <a:rPr lang="en-US" altLang="zh-CN" dirty="0" smtClean="0"/>
              <a:t>}))</a:t>
            </a:r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Be careful with the indent (4 space)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r>
              <a:rPr lang="zh-CN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418716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Display the parameters and use the model to predict by inputting a new </a:t>
            </a:r>
            <a:r>
              <a:rPr lang="en-US" altLang="zh-CN" dirty="0" err="1" smtClean="0"/>
              <a:t>train_x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print('loss is ', </a:t>
            </a:r>
            <a:r>
              <a:rPr lang="en-US" altLang="zh-CN" dirty="0" err="1"/>
              <a:t>sess.run</a:t>
            </a:r>
            <a:r>
              <a:rPr lang="en-US" altLang="zh-CN" dirty="0"/>
              <a:t>(loss, {x: </a:t>
            </a:r>
            <a:r>
              <a:rPr lang="en-US" altLang="zh-CN" dirty="0" err="1"/>
              <a:t>train_x</a:t>
            </a:r>
            <a:r>
              <a:rPr lang="en-US" altLang="zh-CN" dirty="0"/>
              <a:t>, y: </a:t>
            </a:r>
            <a:r>
              <a:rPr lang="en-US" altLang="zh-CN" dirty="0" err="1"/>
              <a:t>train_y</a:t>
            </a:r>
            <a:r>
              <a:rPr lang="en-US" altLang="zh-CN" dirty="0"/>
              <a:t>})) </a:t>
            </a:r>
          </a:p>
          <a:p>
            <a:r>
              <a:rPr lang="en-US" altLang="zh-CN" dirty="0"/>
              <a:t>print('w end is ',</a:t>
            </a:r>
            <a:r>
              <a:rPr lang="en-US" altLang="zh-CN" dirty="0" err="1"/>
              <a:t>sess.run</a:t>
            </a:r>
            <a:r>
              <a:rPr lang="en-US" altLang="zh-CN" dirty="0"/>
              <a:t>(w))  </a:t>
            </a:r>
          </a:p>
          <a:p>
            <a:r>
              <a:rPr lang="en-US" altLang="zh-CN" dirty="0"/>
              <a:t>print('b end is ',</a:t>
            </a:r>
            <a:r>
              <a:rPr lang="en-US" altLang="zh-CN" dirty="0" err="1"/>
              <a:t>sess.run</a:t>
            </a:r>
            <a:r>
              <a:rPr lang="en-US" altLang="zh-CN" dirty="0"/>
              <a:t>(b)) </a:t>
            </a:r>
          </a:p>
          <a:p>
            <a:endParaRPr lang="en-US" altLang="zh-CN" dirty="0"/>
          </a:p>
          <a:p>
            <a:r>
              <a:rPr lang="en-US" altLang="zh-CN" dirty="0"/>
              <a:t>print('</a:t>
            </a:r>
            <a:r>
              <a:rPr lang="en-US" altLang="zh-CN" dirty="0" err="1"/>
              <a:t>y_pred</a:t>
            </a:r>
            <a:r>
              <a:rPr lang="en-US" altLang="zh-CN" dirty="0"/>
              <a:t> is ', </a:t>
            </a:r>
            <a:r>
              <a:rPr lang="en-US" altLang="zh-CN" dirty="0" err="1"/>
              <a:t>sess.run</a:t>
            </a:r>
            <a:r>
              <a:rPr lang="en-US" altLang="zh-CN" dirty="0"/>
              <a:t>(</a:t>
            </a:r>
            <a:r>
              <a:rPr lang="en-US" altLang="zh-CN" dirty="0" err="1"/>
              <a:t>y_pred</a:t>
            </a:r>
            <a:r>
              <a:rPr lang="en-US" altLang="zh-CN" dirty="0"/>
              <a:t>, {x: [0.25</a:t>
            </a:r>
            <a:r>
              <a:rPr lang="en-US" altLang="zh-CN" dirty="0" smtClean="0"/>
              <a:t>]}))</a:t>
            </a:r>
          </a:p>
          <a:p>
            <a:endParaRPr lang="en-US" altLang="zh-CN" dirty="0"/>
          </a:p>
          <a:p>
            <a:r>
              <a:rPr lang="en-US" altLang="zh-CN" dirty="0" smtClean="0"/>
              <a:t>Q1: w end and b end?</a:t>
            </a:r>
          </a:p>
          <a:p>
            <a:r>
              <a:rPr lang="en-US" altLang="zh-CN" dirty="0" smtClean="0"/>
              <a:t>Q2: By inputting x = 0.25, what’s the predicted result of y?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TensorFlow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74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1194</Words>
  <Application>Microsoft Office PowerPoint</Application>
  <PresentationFormat>全屏显示(4:3)</PresentationFormat>
  <Paragraphs>257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Calibri</vt:lpstr>
      <vt:lpstr>Source Han Sans Light</vt:lpstr>
      <vt:lpstr>Wingdings</vt:lpstr>
      <vt:lpstr>Times New Roman</vt:lpstr>
      <vt:lpstr>腾祥嘉丽线黑简</vt:lpstr>
      <vt:lpstr>思源黑体 CN Light</vt:lpstr>
      <vt:lpstr>Arial</vt:lpstr>
      <vt:lpstr>宋体</vt:lpstr>
      <vt:lpstr>Open Sans Light</vt:lpstr>
      <vt:lpstr>Office 主题​​</vt:lpstr>
      <vt:lpstr>LinearRegression</vt:lpstr>
      <vt:lpstr>机器学习模型设计</vt:lpstr>
      <vt:lpstr>单变量线性回归</vt:lpstr>
      <vt:lpstr>TensorFlow版</vt:lpstr>
      <vt:lpstr>TensorFlow版</vt:lpstr>
      <vt:lpstr>TensorFlow版</vt:lpstr>
      <vt:lpstr>TensorFlow版</vt:lpstr>
      <vt:lpstr>TensorFlow版</vt:lpstr>
      <vt:lpstr>TensorFlow版</vt:lpstr>
      <vt:lpstr>Sklearn版</vt:lpstr>
      <vt:lpstr>Sklearn版</vt:lpstr>
      <vt:lpstr>Sklearn版</vt:lpstr>
      <vt:lpstr>Keras版</vt:lpstr>
      <vt:lpstr>Keras版</vt:lpstr>
      <vt:lpstr>Keras版</vt:lpstr>
      <vt:lpstr>多变量线性回归</vt:lpstr>
      <vt:lpstr>TensorFlow版</vt:lpstr>
      <vt:lpstr>TensorFlow版</vt:lpstr>
      <vt:lpstr>TensorFlow版</vt:lpstr>
      <vt:lpstr>Sklearn版</vt:lpstr>
      <vt:lpstr>Keras版</vt:lpstr>
      <vt:lpstr>Keras版</vt:lpstr>
      <vt:lpstr>Keras版</vt:lpstr>
    </vt:vector>
  </TitlesOfParts>
  <Company>YNU VMC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Amanda</cp:lastModifiedBy>
  <cp:revision>78</cp:revision>
  <dcterms:created xsi:type="dcterms:W3CDTF">2016-11-29T04:36:55Z</dcterms:created>
  <dcterms:modified xsi:type="dcterms:W3CDTF">2018-03-10T07:21:35Z</dcterms:modified>
</cp:coreProperties>
</file>