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 Light" panose="020B0604020202020204" charset="0"/>
      <p:regular r:id="rId24"/>
    </p:embeddedFont>
    <p:embeddedFont>
      <p:font typeface="腾祥嘉丽线黑简" panose="02010600030101010101" charset="-122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LinearRegression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2018-3-15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</a:t>
            </a:r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'one_variable.txt')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quoting=3)</a:t>
            </a:r>
          </a:p>
          <a:p>
            <a:r>
              <a:rPr lang="en-US" altLang="zh-CN" dirty="0"/>
              <a:t># print(data)</a:t>
            </a:r>
          </a:p>
          <a:p>
            <a:r>
              <a:rPr lang="en-US" altLang="zh-CN" dirty="0"/>
              <a:t># print(data[0], data[1])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i in range(</a:t>
            </a:r>
            <a:r>
              <a:rPr lang="en-US" altLang="zh-CN" dirty="0" err="1"/>
              <a:t>len</a:t>
            </a:r>
            <a:r>
              <a:rPr lang="en-US" altLang="zh-CN" dirty="0"/>
              <a:t>(data[0])):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train_x.append</a:t>
            </a:r>
            <a:r>
              <a:rPr lang="en-US" altLang="zh-CN" dirty="0"/>
              <a:t>([1., data[0][i]])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Sklearn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42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Transform the input data to </a:t>
            </a:r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(data[1])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Declare a linear regression model object</a:t>
            </a:r>
          </a:p>
          <a:p>
            <a:endParaRPr lang="en-US" altLang="zh-CN" dirty="0" smtClean="0"/>
          </a:p>
          <a:p>
            <a:r>
              <a:rPr lang="en-US" altLang="zh-CN" dirty="0" err="1"/>
              <a:t>lr</a:t>
            </a:r>
            <a:r>
              <a:rPr lang="en-US" altLang="zh-CN" dirty="0"/>
              <a:t> = </a:t>
            </a:r>
            <a:r>
              <a:rPr lang="en-US" altLang="zh-CN" dirty="0" err="1"/>
              <a:t>LinearRegression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590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lr.fit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, </a:t>
            </a:r>
            <a:r>
              <a:rPr lang="en-US" altLang="zh-CN" dirty="0" err="1"/>
              <a:t>train_y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Display the parameters and use the model to predict by inputting a new </a:t>
            </a:r>
            <a:r>
              <a:rPr lang="en-US" altLang="zh-CN" dirty="0" err="1"/>
              <a:t>train_x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lr.coef</a:t>
            </a:r>
            <a:r>
              <a:rPr lang="en-US" altLang="zh-CN" dirty="0" smtClean="0"/>
              <a:t>_)     # weight theta_1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lr.intercept</a:t>
            </a:r>
            <a:r>
              <a:rPr lang="en-US" altLang="zh-CN" dirty="0" smtClean="0"/>
              <a:t>_)    # bias theta_0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lr.predict</a:t>
            </a:r>
            <a:r>
              <a:rPr lang="en-US" altLang="zh-CN" dirty="0"/>
              <a:t>([[1., 0.25</a:t>
            </a:r>
            <a:r>
              <a:rPr lang="en-US" altLang="zh-CN" dirty="0" smtClean="0"/>
              <a:t>]]))</a:t>
            </a:r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 = 0.25, what’s the predicted result of y?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5207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TensorFlow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训练数据存放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multiple_variable.txt</a:t>
            </a:r>
            <a:r>
              <a:rPr lang="zh-CN" altLang="en-US" dirty="0"/>
              <a:t>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变量线性回归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49289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X_1           x_2           x_3            y</a:t>
            </a:r>
          </a:p>
          <a:p>
            <a:r>
              <a:rPr lang="zh-CN" altLang="en-US" dirty="0" smtClean="0"/>
              <a:t>0</a:t>
            </a:r>
            <a:r>
              <a:rPr lang="zh-CN" altLang="en-US" dirty="0"/>
              <a:t>.839728	0.384401	0.427936	0.689234</a:t>
            </a:r>
          </a:p>
          <a:p>
            <a:r>
              <a:rPr lang="zh-CN" altLang="en-US" dirty="0"/>
              <a:t>0.751300	0.628308	0.607947	0.783176</a:t>
            </a:r>
          </a:p>
          <a:p>
            <a:r>
              <a:rPr lang="zh-CN" altLang="en-US" dirty="0"/>
              <a:t>0.117734	0.407543	0.769312	0.724076</a:t>
            </a:r>
          </a:p>
          <a:p>
            <a:r>
              <a:rPr lang="zh-CN" altLang="en-US" dirty="0"/>
              <a:t>0.367446	0.087254	0.837090	0.705322</a:t>
            </a:r>
          </a:p>
          <a:p>
            <a:r>
              <a:rPr lang="zh-CN" altLang="en-US" dirty="0"/>
              <a:t>0.983624	0.942050	0.348014	0.791177</a:t>
            </a:r>
          </a:p>
          <a:p>
            <a:r>
              <a:rPr lang="zh-CN" altLang="en-US" dirty="0"/>
              <a:t>0.128296	0.562249	0.463776	0.664412</a:t>
            </a:r>
          </a:p>
          <a:p>
            <a:r>
              <a:rPr lang="zh-CN" altLang="en-US" dirty="0"/>
              <a:t>0.742661	0.203818	0.505683	0.666735</a:t>
            </a:r>
          </a:p>
          <a:p>
            <a:r>
              <a:rPr lang="zh-CN" altLang="en-US" dirty="0"/>
              <a:t>0.510024	0.544419	0.113197	0.593845</a:t>
            </a:r>
          </a:p>
          <a:p>
            <a:r>
              <a:rPr lang="zh-CN" altLang="en-US" dirty="0"/>
              <a:t>0.331489	0.015713	0.498159	0.585739</a:t>
            </a:r>
          </a:p>
          <a:p>
            <a:r>
              <a:rPr lang="zh-CN" altLang="en-US" dirty="0"/>
              <a:t>0.507342	0.474522	0.227461	0.613877</a:t>
            </a:r>
          </a:p>
        </p:txBody>
      </p:sp>
    </p:spTree>
    <p:extLst>
      <p:ext uri="{BB962C8B-B14F-4D97-AF65-F5344CB8AC3E}">
        <p14:creationId xmlns:p14="http://schemas.microsoft.com/office/powerpoint/2010/main" val="7091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 Loading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'multiple_variable.txt')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[]; </a:t>
            </a:r>
            <a:r>
              <a:rPr lang="en-US" altLang="zh-CN" dirty="0" err="1"/>
              <a:t>train_y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i in range(</a:t>
            </a:r>
            <a:r>
              <a:rPr lang="en-US" altLang="zh-CN" dirty="0" err="1"/>
              <a:t>len</a:t>
            </a:r>
            <a:r>
              <a:rPr lang="en-US" altLang="zh-CN" dirty="0"/>
              <a:t>(data[0])):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train_x.append</a:t>
            </a:r>
            <a:r>
              <a:rPr lang="en-US" altLang="zh-CN" dirty="0"/>
              <a:t>([data[0][i], data[1][i], data[2][i]])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train_y.append</a:t>
            </a:r>
            <a:r>
              <a:rPr lang="en-US" altLang="zh-CN" dirty="0"/>
              <a:t>([data[3][i]])</a:t>
            </a:r>
          </a:p>
          <a:p>
            <a:endParaRPr lang="en-US" altLang="zh-CN" dirty="0"/>
          </a:p>
          <a:p>
            <a:r>
              <a:rPr lang="en-US" altLang="zh-CN" dirty="0" err="1"/>
              <a:t>train_x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train_x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train_y</a:t>
            </a:r>
            <a:r>
              <a:rPr lang="en-US" altLang="zh-CN" dirty="0"/>
              <a:t> = </a:t>
            </a:r>
            <a:r>
              <a:rPr lang="en-US" altLang="zh-CN" dirty="0" err="1"/>
              <a:t>np.array</a:t>
            </a:r>
            <a:r>
              <a:rPr lang="en-US" altLang="zh-CN" dirty="0"/>
              <a:t>(</a:t>
            </a:r>
            <a:r>
              <a:rPr lang="en-US" altLang="zh-CN" dirty="0" err="1"/>
              <a:t>train_y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30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2. Model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Input Placeholder (input training sample)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x = tf.placeholder("float", [None, 3])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y = tf.placeholder("float", [None, 1])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Variable Placeholder (need to be trained)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tf.random_uniform</a:t>
            </a:r>
            <a:r>
              <a:rPr lang="en-US" altLang="zh-CN" dirty="0"/>
              <a:t>([3, 1], -1., 1.))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tf.zeros</a:t>
            </a:r>
            <a:r>
              <a:rPr lang="en-US" altLang="zh-CN" dirty="0"/>
              <a:t>([1]))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tf.matmul</a:t>
            </a:r>
            <a:r>
              <a:rPr lang="en-US" altLang="zh-CN" dirty="0"/>
              <a:t>(x, w) + 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50269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Try to modified the scripts of </a:t>
            </a:r>
            <a:r>
              <a:rPr lang="en-US" altLang="zh-CN" dirty="0" err="1" smtClean="0"/>
              <a:t>one_variable</a:t>
            </a:r>
            <a:r>
              <a:rPr lang="en-US" altLang="zh-CN" dirty="0" smtClean="0"/>
              <a:t> linear regression.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 the results of y:</a:t>
            </a:r>
          </a:p>
          <a:p>
            <a:r>
              <a:rPr lang="en-US" altLang="zh-CN" dirty="0"/>
              <a:t>print('</a:t>
            </a:r>
            <a:r>
              <a:rPr lang="en-US" altLang="zh-CN" dirty="0" err="1"/>
              <a:t>y_pred</a:t>
            </a:r>
            <a:r>
              <a:rPr lang="en-US" altLang="zh-CN" dirty="0"/>
              <a:t> is ', </a:t>
            </a:r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{x: [[0.25, 0.25, 0.25</a:t>
            </a:r>
            <a:r>
              <a:rPr lang="en-US" altLang="zh-CN" dirty="0" smtClean="0"/>
              <a:t>]]}))</a:t>
            </a:r>
          </a:p>
          <a:p>
            <a:endParaRPr lang="en-US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</a:t>
            </a:r>
            <a:r>
              <a:rPr lang="en-US" altLang="zh-CN" dirty="0" smtClean="0"/>
              <a:t>x_1 </a:t>
            </a:r>
            <a:r>
              <a:rPr lang="en-US" altLang="zh-CN" dirty="0"/>
              <a:t>= </a:t>
            </a:r>
            <a:r>
              <a:rPr lang="en-US" altLang="zh-CN" dirty="0" smtClean="0"/>
              <a:t>0.25, x_2 = 0.25 and x_3 = 0.25, </a:t>
            </a:r>
            <a:r>
              <a:rPr lang="en-US" altLang="zh-CN" dirty="0"/>
              <a:t>what’s the predicted result of y?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84362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Try to modified the scripts of </a:t>
            </a:r>
            <a:r>
              <a:rPr lang="en-US" altLang="zh-CN" dirty="0" err="1"/>
              <a:t>one_variable</a:t>
            </a:r>
            <a:r>
              <a:rPr lang="en-US" altLang="zh-CN" dirty="0"/>
              <a:t> linear regression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nn-NO" altLang="zh-CN" dirty="0"/>
              <a:t>train_x = []</a:t>
            </a:r>
          </a:p>
          <a:p>
            <a:r>
              <a:rPr lang="nn-NO" altLang="zh-CN" dirty="0"/>
              <a:t>for i in range(len(data[0])):</a:t>
            </a:r>
          </a:p>
          <a:p>
            <a:r>
              <a:rPr lang="nn-NO" altLang="zh-CN" dirty="0"/>
              <a:t>    train_x.append([1., data[0][i], data[1][i], data[2][i</a:t>
            </a:r>
            <a:r>
              <a:rPr lang="nn-NO" altLang="zh-CN" dirty="0" smtClean="0"/>
              <a:t>]])</a:t>
            </a:r>
          </a:p>
          <a:p>
            <a:endParaRPr lang="nn-NO" altLang="zh-CN" dirty="0" smtClean="0"/>
          </a:p>
          <a:p>
            <a:r>
              <a:rPr lang="nn-NO" altLang="zh-CN" dirty="0"/>
              <a:t>print(lr.coef_)</a:t>
            </a:r>
          </a:p>
          <a:p>
            <a:r>
              <a:rPr lang="nn-NO" altLang="zh-CN" dirty="0"/>
              <a:t>print(lr.intercept_)</a:t>
            </a:r>
          </a:p>
          <a:p>
            <a:r>
              <a:rPr lang="nn-NO" altLang="zh-CN"/>
              <a:t>print(lr.predict([[1., 0.25, 0.25, 0.25]]))</a:t>
            </a:r>
          </a:p>
          <a:p>
            <a:endParaRPr lang="nn-NO" altLang="zh-CN" dirty="0"/>
          </a:p>
          <a:p>
            <a:r>
              <a:rPr lang="en-US" altLang="zh-CN" dirty="0"/>
              <a:t>Q1: w end and b end?</a:t>
            </a:r>
          </a:p>
          <a:p>
            <a:r>
              <a:rPr lang="en-US" altLang="zh-CN" dirty="0"/>
              <a:t>Q2: By inputting x_1 = 0.25, x_2 = 0.25 and x_3 = 0.25, what’s the predicted result of y?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Sklearn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3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Loading Data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Pre-processing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Model Representation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Loss (Cost) Function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Optimizer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Training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机器学习模型设计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8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sklearn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两种方式实现线性回归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训练数据存放在</a:t>
            </a:r>
            <a:r>
              <a:rPr lang="en-US" altLang="zh-CN" dirty="0" smtClean="0"/>
              <a:t>one_variable.txt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变量线性回归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4928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x               y</a:t>
            </a:r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.</a:t>
            </a:r>
            <a:r>
              <a:rPr lang="zh-CN" altLang="en-US" dirty="0"/>
              <a:t>120431	0.136129</a:t>
            </a:r>
          </a:p>
          <a:p>
            <a:r>
              <a:rPr lang="zh-CN" altLang="en-US" dirty="0"/>
              <a:t>0.676309	0.302893</a:t>
            </a:r>
          </a:p>
          <a:p>
            <a:r>
              <a:rPr lang="zh-CN" altLang="en-US" dirty="0"/>
              <a:t>0.765958	0.329787</a:t>
            </a:r>
          </a:p>
          <a:p>
            <a:r>
              <a:rPr lang="zh-CN" altLang="en-US" dirty="0"/>
              <a:t>0.043579	0.113074</a:t>
            </a:r>
          </a:p>
          <a:p>
            <a:r>
              <a:rPr lang="zh-CN" altLang="en-US" dirty="0"/>
              <a:t>0.591529	0.277459</a:t>
            </a:r>
          </a:p>
          <a:p>
            <a:r>
              <a:rPr lang="zh-CN" altLang="en-US" dirty="0"/>
              <a:t>0.430029	0.229009</a:t>
            </a:r>
          </a:p>
          <a:p>
            <a:r>
              <a:rPr lang="zh-CN" altLang="en-US" dirty="0"/>
              <a:t>0.820746	0.346224</a:t>
            </a:r>
          </a:p>
          <a:p>
            <a:r>
              <a:rPr lang="zh-CN" altLang="en-US" dirty="0"/>
              <a:t>0.941262	0.382379</a:t>
            </a:r>
          </a:p>
          <a:p>
            <a:r>
              <a:rPr lang="zh-CN" altLang="en-US" dirty="0"/>
              <a:t>0.859922	0.</a:t>
            </a:r>
            <a:r>
              <a:rPr lang="zh-CN" altLang="en-US" dirty="0" smtClean="0"/>
              <a:t>357977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1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Loading Data with </a:t>
            </a:r>
            <a:r>
              <a:rPr lang="en-US" altLang="zh-CN" b="1" u="sng" dirty="0" smtClean="0"/>
              <a:t>Pandas</a:t>
            </a:r>
            <a:endParaRPr lang="en-US" altLang="zh-CN" b="1" u="sng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import </a:t>
            </a:r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import pandas as </a:t>
            </a:r>
            <a:r>
              <a:rPr lang="en-US" altLang="zh-CN" dirty="0" err="1" smtClean="0"/>
              <a:t>pd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file_name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'one_variable.txt')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pd.read_table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, </a:t>
            </a:r>
            <a:r>
              <a:rPr lang="en-US" altLang="zh-CN" dirty="0" err="1"/>
              <a:t>sep</a:t>
            </a:r>
            <a:r>
              <a:rPr lang="en-US" altLang="zh-CN" dirty="0"/>
              <a:t>='\t', header=None, quoting=3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print(data)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data.shape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train_x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(data[0])</a:t>
            </a:r>
          </a:p>
          <a:p>
            <a:r>
              <a:rPr lang="en-US" altLang="zh-CN" dirty="0" err="1" smtClean="0"/>
              <a:t>Train_y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(data[1])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48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2. Model Representation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 Input Placeholder (input training sample)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x = tf.placeholder("float") 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a-DK" altLang="zh-CN" dirty="0"/>
              <a:t>y = tf.placeholder("float")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Variable Placeholder (need to be trained)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w = </a:t>
            </a:r>
            <a:r>
              <a:rPr lang="en-US" altLang="zh-CN" dirty="0" err="1"/>
              <a:t>tf.Variable</a:t>
            </a:r>
            <a:r>
              <a:rPr lang="en-US" altLang="zh-CN" dirty="0"/>
              <a:t>(</a:t>
            </a:r>
            <a:r>
              <a:rPr lang="en-US" altLang="zh-CN" dirty="0" err="1"/>
              <a:t>tf.random_normal</a:t>
            </a:r>
            <a:r>
              <a:rPr lang="en-US" altLang="zh-CN" dirty="0"/>
              <a:t>([1</a:t>
            </a:r>
            <a:r>
              <a:rPr lang="en-US" altLang="zh-CN" dirty="0" smtClean="0"/>
              <a:t>]))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 =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tf.random_normal</a:t>
            </a:r>
            <a:r>
              <a:rPr lang="en-US" altLang="zh-CN" dirty="0"/>
              <a:t>([1</a:t>
            </a:r>
            <a:r>
              <a:rPr lang="en-US" altLang="zh-CN" dirty="0" smtClean="0"/>
              <a:t>]))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tf.add</a:t>
            </a:r>
            <a:r>
              <a:rPr lang="en-US" altLang="zh-CN" dirty="0"/>
              <a:t>(</a:t>
            </a:r>
            <a:r>
              <a:rPr lang="en-US" altLang="zh-CN" dirty="0" err="1"/>
              <a:t>tf.multiply</a:t>
            </a:r>
            <a:r>
              <a:rPr lang="en-US" altLang="zh-CN" dirty="0"/>
              <a:t>(x, w), b)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31976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Loss (Cost) Function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smtClean="0"/>
              <a:t>Mean </a:t>
            </a:r>
            <a:r>
              <a:rPr lang="en-US" altLang="zh-CN" dirty="0"/>
              <a:t>S</a:t>
            </a:r>
            <a:r>
              <a:rPr lang="en-US" altLang="zh-CN" dirty="0" smtClean="0"/>
              <a:t>quared Error (MSE) will be used as the metric to evaluate the error between predicted values and real values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loss = </a:t>
            </a:r>
            <a:r>
              <a:rPr lang="en-US" altLang="zh-CN" dirty="0" err="1"/>
              <a:t>tf.reduce_sum</a:t>
            </a:r>
            <a:r>
              <a:rPr lang="en-US" altLang="zh-CN" dirty="0"/>
              <a:t>(</a:t>
            </a:r>
            <a:r>
              <a:rPr lang="en-US" altLang="zh-CN" dirty="0" err="1"/>
              <a:t>tf.pow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 - y, 2</a:t>
            </a:r>
            <a:r>
              <a:rPr lang="en-US" altLang="zh-CN" dirty="0" smtClean="0"/>
              <a:t>))</a:t>
            </a:r>
          </a:p>
          <a:p>
            <a:pPr algn="ctr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Gradient Descent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 gradient descent optimizer will be used to train the </a:t>
            </a:r>
            <a:r>
              <a:rPr lang="en-US" altLang="zh-CN" dirty="0" err="1" smtClean="0"/>
              <a:t>y_pred</a:t>
            </a:r>
            <a:r>
              <a:rPr lang="en-US" altLang="zh-CN" dirty="0" smtClean="0"/>
              <a:t> model by minimizing the loss (cost) function,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optimizer = </a:t>
            </a:r>
            <a:r>
              <a:rPr lang="en-US" altLang="zh-CN" dirty="0" err="1"/>
              <a:t>tf.train.GradientDescentOptimizer</a:t>
            </a:r>
            <a:r>
              <a:rPr lang="en-US" altLang="zh-CN" dirty="0"/>
              <a:t>(rate).minimize(loss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learning rate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1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Initializing a session for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and also the parameters for </a:t>
            </a:r>
            <a:r>
              <a:rPr lang="en-US" altLang="zh-CN" dirty="0" err="1" smtClean="0"/>
              <a:t>y_pred</a:t>
            </a:r>
            <a:r>
              <a:rPr lang="en-US" altLang="zh-CN" dirty="0" smtClean="0"/>
              <a:t> model (w and b)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err="1"/>
              <a:t>init</a:t>
            </a:r>
            <a:r>
              <a:rPr lang="en-US" altLang="zh-CN" dirty="0"/>
              <a:t> = </a:t>
            </a:r>
            <a:r>
              <a:rPr lang="en-US" altLang="zh-CN" dirty="0" err="1"/>
              <a:t>tf.global_variables_initializer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sess</a:t>
            </a:r>
            <a:r>
              <a:rPr lang="en-US" altLang="zh-CN" dirty="0"/>
              <a:t> = </a:t>
            </a:r>
            <a:r>
              <a:rPr lang="en-US" altLang="zh-CN" dirty="0" err="1"/>
              <a:t>tf.Session</a:t>
            </a:r>
            <a:r>
              <a:rPr lang="en-US" altLang="zh-CN" dirty="0"/>
              <a:t>()  </a:t>
            </a:r>
          </a:p>
          <a:p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init</a:t>
            </a:r>
            <a:r>
              <a:rPr lang="en-US" altLang="zh-CN" dirty="0"/>
              <a:t>)  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To display the parameters of model, we use 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() function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print('w start is ', </a:t>
            </a:r>
            <a:r>
              <a:rPr lang="en-US" altLang="zh-CN" dirty="0" err="1"/>
              <a:t>sess.run</a:t>
            </a:r>
            <a:r>
              <a:rPr lang="en-US" altLang="zh-CN" dirty="0"/>
              <a:t>(w))  </a:t>
            </a:r>
          </a:p>
          <a:p>
            <a:r>
              <a:rPr lang="en-US" altLang="zh-CN" dirty="0"/>
              <a:t>print('b start is ', </a:t>
            </a:r>
            <a:r>
              <a:rPr lang="en-US" altLang="zh-CN" dirty="0" err="1"/>
              <a:t>sess.run</a:t>
            </a:r>
            <a:r>
              <a:rPr lang="en-US" altLang="zh-CN" dirty="0"/>
              <a:t>(b))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11953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 each epoch, we put all training data (</a:t>
            </a:r>
            <a:r>
              <a:rPr lang="en-US" altLang="zh-CN" dirty="0" err="1" smtClean="0"/>
              <a:t>train_x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train_y</a:t>
            </a:r>
            <a:r>
              <a:rPr lang="en-US" altLang="zh-CN" dirty="0" smtClean="0"/>
              <a:t>) to fill the input data placeholder (x and y)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for index in range(epoch): 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sess.run</a:t>
            </a:r>
            <a:r>
              <a:rPr lang="en-US" altLang="zh-CN" dirty="0"/>
              <a:t>(optimizer,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/>
              <a:t>}) </a:t>
            </a:r>
          </a:p>
          <a:p>
            <a:endParaRPr lang="en-US" altLang="zh-CN" dirty="0"/>
          </a:p>
          <a:p>
            <a:r>
              <a:rPr lang="en-US" altLang="zh-CN" dirty="0"/>
              <a:t>    if index % 10 == 0:</a:t>
            </a:r>
          </a:p>
          <a:p>
            <a:r>
              <a:rPr lang="en-US" altLang="zh-CN" dirty="0"/>
              <a:t>        print('w is', </a:t>
            </a:r>
            <a:r>
              <a:rPr lang="en-US" altLang="zh-CN" dirty="0" err="1"/>
              <a:t>sess.run</a:t>
            </a:r>
            <a:r>
              <a:rPr lang="en-US" altLang="zh-CN" dirty="0"/>
              <a:t>(w), ' b is', </a:t>
            </a:r>
            <a:r>
              <a:rPr lang="en-US" altLang="zh-CN" dirty="0" err="1"/>
              <a:t>sess.run</a:t>
            </a:r>
            <a:r>
              <a:rPr lang="en-US" altLang="zh-CN" dirty="0"/>
              <a:t>(b), ' loss is', </a:t>
            </a:r>
            <a:r>
              <a:rPr lang="en-US" altLang="zh-CN" dirty="0" err="1"/>
              <a:t>sess.run</a:t>
            </a:r>
            <a:r>
              <a:rPr lang="en-US" altLang="zh-CN" dirty="0"/>
              <a:t>(loss,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 smtClean="0"/>
              <a:t>}))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Be careful with the indent (4 space)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418716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Display the parameters and use the model to predict by inputting a new </a:t>
            </a:r>
            <a:r>
              <a:rPr lang="en-US" altLang="zh-CN" dirty="0" err="1" smtClean="0"/>
              <a:t>train_x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print('loss is ', </a:t>
            </a:r>
            <a:r>
              <a:rPr lang="en-US" altLang="zh-CN" dirty="0" err="1"/>
              <a:t>sess.run</a:t>
            </a:r>
            <a:r>
              <a:rPr lang="en-US" altLang="zh-CN" dirty="0"/>
              <a:t>(loss, {x: </a:t>
            </a:r>
            <a:r>
              <a:rPr lang="en-US" altLang="zh-CN" dirty="0" err="1"/>
              <a:t>train_x</a:t>
            </a:r>
            <a:r>
              <a:rPr lang="en-US" altLang="zh-CN" dirty="0"/>
              <a:t>, y: </a:t>
            </a:r>
            <a:r>
              <a:rPr lang="en-US" altLang="zh-CN" dirty="0" err="1"/>
              <a:t>train_y</a:t>
            </a:r>
            <a:r>
              <a:rPr lang="en-US" altLang="zh-CN" dirty="0"/>
              <a:t>})) </a:t>
            </a:r>
          </a:p>
          <a:p>
            <a:r>
              <a:rPr lang="en-US" altLang="zh-CN" dirty="0"/>
              <a:t>print('w end is ',</a:t>
            </a:r>
            <a:r>
              <a:rPr lang="en-US" altLang="zh-CN" dirty="0" err="1"/>
              <a:t>sess.run</a:t>
            </a:r>
            <a:r>
              <a:rPr lang="en-US" altLang="zh-CN" dirty="0"/>
              <a:t>(w))  </a:t>
            </a:r>
          </a:p>
          <a:p>
            <a:r>
              <a:rPr lang="en-US" altLang="zh-CN" dirty="0"/>
              <a:t>print('b end is ',</a:t>
            </a:r>
            <a:r>
              <a:rPr lang="en-US" altLang="zh-CN" dirty="0" err="1"/>
              <a:t>sess.run</a:t>
            </a:r>
            <a:r>
              <a:rPr lang="en-US" altLang="zh-CN" dirty="0"/>
              <a:t>(b)) </a:t>
            </a:r>
          </a:p>
          <a:p>
            <a:endParaRPr lang="en-US" altLang="zh-CN" dirty="0"/>
          </a:p>
          <a:p>
            <a:r>
              <a:rPr lang="en-US" altLang="zh-CN" dirty="0"/>
              <a:t>print('</a:t>
            </a:r>
            <a:r>
              <a:rPr lang="en-US" altLang="zh-CN" dirty="0" err="1"/>
              <a:t>y_pred</a:t>
            </a:r>
            <a:r>
              <a:rPr lang="en-US" altLang="zh-CN" dirty="0"/>
              <a:t> is ', </a:t>
            </a:r>
            <a:r>
              <a:rPr lang="en-US" altLang="zh-CN" dirty="0" err="1"/>
              <a:t>sess.run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{x: [0.25</a:t>
            </a:r>
            <a:r>
              <a:rPr lang="en-US" altLang="zh-CN" dirty="0" smtClean="0"/>
              <a:t>]}))</a:t>
            </a:r>
          </a:p>
          <a:p>
            <a:endParaRPr lang="en-US" altLang="zh-CN" dirty="0"/>
          </a:p>
          <a:p>
            <a:r>
              <a:rPr lang="en-US" altLang="zh-CN" dirty="0" smtClean="0"/>
              <a:t>Q1: w end and b end?</a:t>
            </a:r>
          </a:p>
          <a:p>
            <a:r>
              <a:rPr lang="en-US" altLang="zh-CN" dirty="0" smtClean="0"/>
              <a:t>Q2: By inputting x = 0.25, what’s the predicted result of y?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74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904</Words>
  <Application>Microsoft Office PowerPoint</Application>
  <PresentationFormat>全屏显示(4:3)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思源黑体 CN Light</vt:lpstr>
      <vt:lpstr>宋体</vt:lpstr>
      <vt:lpstr>Source Han Sans Light</vt:lpstr>
      <vt:lpstr>Calibri</vt:lpstr>
      <vt:lpstr>Wingdings</vt:lpstr>
      <vt:lpstr>Times New Roman</vt:lpstr>
      <vt:lpstr>Open Sans Light</vt:lpstr>
      <vt:lpstr>腾祥嘉丽线黑简</vt:lpstr>
      <vt:lpstr>Office 主题​​</vt:lpstr>
      <vt:lpstr>LinearRegression</vt:lpstr>
      <vt:lpstr>机器学习模型设计</vt:lpstr>
      <vt:lpstr>单变量线性回归</vt:lpstr>
      <vt:lpstr>TensorFlow版</vt:lpstr>
      <vt:lpstr>TensorFlow版</vt:lpstr>
      <vt:lpstr>TensorFlow版</vt:lpstr>
      <vt:lpstr>TensorFlow版</vt:lpstr>
      <vt:lpstr>TensorFlow版</vt:lpstr>
      <vt:lpstr>TensorFlow版</vt:lpstr>
      <vt:lpstr>Sklearn版</vt:lpstr>
      <vt:lpstr>Sklearn版</vt:lpstr>
      <vt:lpstr>Sklearn版</vt:lpstr>
      <vt:lpstr>多变量线性回归</vt:lpstr>
      <vt:lpstr>TensorFlow版</vt:lpstr>
      <vt:lpstr>TensorFlow版</vt:lpstr>
      <vt:lpstr>TensorFlow版</vt:lpstr>
      <vt:lpstr>Sklearn版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70</cp:revision>
  <dcterms:created xsi:type="dcterms:W3CDTF">2016-11-29T04:36:55Z</dcterms:created>
  <dcterms:modified xsi:type="dcterms:W3CDTF">2018-03-09T07:44:45Z</dcterms:modified>
</cp:coreProperties>
</file>