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Open Sans Light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腾祥嘉丽线黑简" panose="02010600030101010101" charset="-122"/>
      <p:regular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How to write and publish a scientific paper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2018-5-3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Some </a:t>
            </a:r>
            <a:r>
              <a:rPr lang="en-US" altLang="zh-CN" dirty="0" smtClean="0"/>
              <a:t>Preliminaries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Preparing the </a:t>
            </a:r>
            <a:r>
              <a:rPr lang="en-US" altLang="zh-CN" dirty="0" smtClean="0"/>
              <a:t>Text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Preparing </a:t>
            </a:r>
            <a:r>
              <a:rPr lang="en-US" altLang="zh-CN" dirty="0" smtClean="0"/>
              <a:t>the </a:t>
            </a:r>
            <a:r>
              <a:rPr lang="en-US" altLang="zh-CN" dirty="0"/>
              <a:t>Tables and </a:t>
            </a:r>
            <a:r>
              <a:rPr lang="en-US" altLang="zh-CN" dirty="0" smtClean="0"/>
              <a:t>Figures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Publishing the Paper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Ethics in Scientific Publishing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</a:t>
            </a:r>
            <a:r>
              <a:rPr lang="en-US" altLang="zh-CN" dirty="0" smtClean="0"/>
              <a:t>Preliminaries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26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35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Open Sans Light</vt:lpstr>
      <vt:lpstr>Source Han Sans Light</vt:lpstr>
      <vt:lpstr>思源黑体 CN Light</vt:lpstr>
      <vt:lpstr>Calibri</vt:lpstr>
      <vt:lpstr>Wingdings</vt:lpstr>
      <vt:lpstr>Times New Roman</vt:lpstr>
      <vt:lpstr>腾祥嘉丽线黑简</vt:lpstr>
      <vt:lpstr>Office 主题​​</vt:lpstr>
      <vt:lpstr>How to write and publish a scientific paper</vt:lpstr>
      <vt:lpstr>Outline</vt:lpstr>
      <vt:lpstr>Some Preliminaries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149</cp:revision>
  <dcterms:created xsi:type="dcterms:W3CDTF">2016-11-29T04:36:55Z</dcterms:created>
  <dcterms:modified xsi:type="dcterms:W3CDTF">2018-05-01T07:32:50Z</dcterms:modified>
</cp:coreProperties>
</file>