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7" r:id="rId13"/>
    <p:sldId id="269" r:id="rId14"/>
    <p:sldId id="270" r:id="rId15"/>
    <p:sldId id="273" r:id="rId16"/>
    <p:sldId id="266" r:id="rId17"/>
    <p:sldId id="274" r:id="rId18"/>
  </p:sldIdLst>
  <p:sldSz cx="9144000" cy="6858000" type="screen4x3"/>
  <p:notesSz cx="6858000" cy="9144000"/>
  <p:embeddedFontLst>
    <p:embeddedFont>
      <p:font typeface="Open Sans Light" panose="020B0604020202020204" charset="0"/>
      <p:regular r:id="rId20"/>
    </p:embeddedFont>
    <p:embeddedFont>
      <p:font typeface="腾祥嘉丽线黑简" panose="02010600030101010101" charset="-122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DA70-9ABB-48BD-AFA1-521354C93EB2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9187A-BB23-4800-A30B-D28C6B20B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6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7918648" cy="1080120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56992"/>
            <a:ext cx="6048672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作者信息</a:t>
            </a:r>
            <a:r>
              <a:rPr lang="en-US" altLang="zh-CN" dirty="0" smtClean="0"/>
              <a:t>/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3140968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05805" y="5249308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172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949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68761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板块一标题</a:t>
            </a:r>
          </a:p>
          <a:p>
            <a:pPr lvl="1"/>
            <a:r>
              <a:rPr lang="zh-CN" altLang="en-US" dirty="0" smtClean="0"/>
              <a:t>板块一正文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2018/4/16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3573016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板块二标题</a:t>
            </a:r>
          </a:p>
          <a:p>
            <a:pPr lvl="1"/>
            <a:r>
              <a:rPr lang="zh-CN" altLang="en-US" dirty="0" smtClean="0"/>
              <a:t>板块二正文</a:t>
            </a:r>
          </a:p>
        </p:txBody>
      </p:sp>
    </p:spTree>
    <p:extLst>
      <p:ext uri="{BB962C8B-B14F-4D97-AF65-F5344CB8AC3E}">
        <p14:creationId xmlns:p14="http://schemas.microsoft.com/office/powerpoint/2010/main" val="282446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64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140968"/>
            <a:ext cx="9180512" cy="1728192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3528" y="2204864"/>
            <a:ext cx="7918648" cy="936104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一、章节标题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11324"/>
            <a:ext cx="6048672" cy="141381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思源黑体 CN Light" pitchFamily="34" charset="-122"/>
                <a:ea typeface="思源黑体 CN Light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1.1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1.2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1.3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1.4  (</a:t>
            </a:r>
            <a:r>
              <a:rPr lang="zh-CN" altLang="en-US" dirty="0" smtClean="0"/>
              <a:t>如不需要该板块，可在母版中删除调整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19731" y="4942339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0" y="2204864"/>
            <a:ext cx="323528" cy="9361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-85961" y="271486"/>
            <a:ext cx="9289032" cy="9972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I:\school\logos\fla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476672"/>
            <a:ext cx="813511" cy="81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467544" y="0"/>
            <a:ext cx="3168352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solidFill>
              <a:srgbClr val="5F5F5F">
                <a:alpha val="6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1217" y="273050"/>
            <a:ext cx="2890664" cy="995710"/>
          </a:xfrm>
        </p:spPr>
        <p:txBody>
          <a:bodyPr anchor="ctr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1217" y="1412777"/>
            <a:ext cx="2890664" cy="35283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图片描述正文内容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1216" y="6356350"/>
            <a:ext cx="1090464" cy="365125"/>
          </a:xfrm>
        </p:spPr>
        <p:txBody>
          <a:bodyPr/>
          <a:lstStyle/>
          <a:p>
            <a:fld id="{BF353E24-75C5-4466-B8AD-0A8FC8EA874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3920" y="594928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051720" y="6356350"/>
            <a:ext cx="1440160" cy="365125"/>
          </a:xfrm>
        </p:spPr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923928" y="476672"/>
            <a:ext cx="4824536" cy="5688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sx="99000" sy="99000" algn="ctr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填加图片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612576" y="5301208"/>
            <a:ext cx="10297144" cy="15841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836" y="5301208"/>
            <a:ext cx="6874532" cy="360040"/>
          </a:xfrm>
        </p:spPr>
        <p:txBody>
          <a:bodyPr anchor="b"/>
          <a:lstStyle>
            <a:lvl1pPr algn="ct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688" y="980728"/>
            <a:ext cx="5486400" cy="4248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9836" y="5661248"/>
            <a:ext cx="6874532" cy="51095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1115616" y="260648"/>
            <a:ext cx="662473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思源黑体 CN Light" pitchFamily="34" charset="-122"/>
                <a:ea typeface="思源黑体 CN Light" pitchFamily="34" charset="-122"/>
                <a:cs typeface="+mj-cs"/>
              </a:defRPr>
            </a:lvl1pPr>
          </a:lstStyle>
          <a:p>
            <a:r>
              <a:rPr lang="en-US" altLang="zh-CN" smtClean="0"/>
              <a:t>1.1</a:t>
            </a:r>
            <a:r>
              <a:rPr lang="zh-CN" altLang="en-US" smtClean="0"/>
              <a:t>本页标题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1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5000">
              <a:schemeClr val="bg1">
                <a:lumMod val="95000"/>
                <a:alpha val="8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大标题样式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正文标题样式</a:t>
            </a:r>
          </a:p>
          <a:p>
            <a:pPr lvl="1"/>
            <a:r>
              <a:rPr lang="zh-CN" altLang="en-US" dirty="0" smtClean="0"/>
              <a:t>正文内容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5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6" r:id="rId6"/>
    <p:sldLayoutId id="2147483657" r:id="rId7"/>
    <p:sldLayoutId id="214748365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思源黑体 CN Light" pitchFamily="34" charset="-122"/>
          <a:ea typeface="思源黑体 CN Light" pitchFamily="34" charset="-122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Neural Network Part I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6048672" cy="172819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2018</a:t>
            </a:r>
            <a:r>
              <a:rPr lang="zh-CN" altLang="en-US" dirty="0" smtClean="0">
                <a:solidFill>
                  <a:schemeClr val="tx1"/>
                </a:solidFill>
              </a:rPr>
              <a:t>年春节学期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王津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2018-4-19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Loading data: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Convert </a:t>
            </a:r>
            <a:r>
              <a:rPr lang="en-US" altLang="zh-CN" dirty="0" err="1" smtClean="0"/>
              <a:t>y_train</a:t>
            </a:r>
            <a:r>
              <a:rPr lang="en-US" altLang="zh-CN" dirty="0" smtClean="0"/>
              <a:t> to One-hot Representation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776864" cy="648072"/>
          </a:xfrm>
        </p:spPr>
        <p:txBody>
          <a:bodyPr/>
          <a:lstStyle/>
          <a:p>
            <a:r>
              <a:rPr lang="en-US" altLang="zh-CN" dirty="0" smtClean="0"/>
              <a:t>Multi-layer Perceptron - TensorFlow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5576" y="1988840"/>
            <a:ext cx="72728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train_file = os.path.join('data', 'train.csv')</a:t>
            </a:r>
          </a:p>
          <a:p>
            <a:r>
              <a:rPr lang="zh-CN" altLang="en-US" dirty="0"/>
              <a:t>test_file = os.path.join('data', 'test.csv')</a:t>
            </a:r>
          </a:p>
          <a:p>
            <a:r>
              <a:rPr lang="zh-CN" altLang="en-US" dirty="0"/>
              <a:t>x_train, y_train = load_train_data(train_file)</a:t>
            </a:r>
          </a:p>
          <a:p>
            <a:r>
              <a:rPr lang="zh-CN" altLang="en-US" dirty="0" smtClean="0"/>
              <a:t>x</a:t>
            </a:r>
            <a:r>
              <a:rPr lang="zh-CN" altLang="en-US" dirty="0"/>
              <a:t>_test = load_test_data(test_file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779889" y="4187317"/>
            <a:ext cx="39955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from </a:t>
            </a:r>
            <a:r>
              <a:rPr lang="en-US" altLang="zh-CN" dirty="0" err="1"/>
              <a:t>keras.utils</a:t>
            </a:r>
            <a:r>
              <a:rPr lang="en-US" altLang="zh-CN" dirty="0"/>
              <a:t> import </a:t>
            </a:r>
            <a:r>
              <a:rPr lang="en-US" altLang="zh-CN" dirty="0" err="1"/>
              <a:t>np_utils</a:t>
            </a:r>
            <a:endParaRPr lang="en-US" altLang="zh-CN" dirty="0"/>
          </a:p>
          <a:p>
            <a:r>
              <a:rPr lang="zh-CN" altLang="en-US" dirty="0" smtClean="0"/>
              <a:t>y</a:t>
            </a:r>
            <a:r>
              <a:rPr lang="zh-CN" altLang="en-US" dirty="0"/>
              <a:t>_train = np_utils.to_categorical(y_train)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7437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Define the variable: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776864" cy="648072"/>
          </a:xfrm>
        </p:spPr>
        <p:txBody>
          <a:bodyPr/>
          <a:lstStyle/>
          <a:p>
            <a:r>
              <a:rPr lang="en-US" altLang="zh-CN" dirty="0" smtClean="0"/>
              <a:t>Multi-layer Perceptron - TensorFlow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1916832"/>
            <a:ext cx="77048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x = tf.placeholder("float", [None, 784])</a:t>
            </a:r>
          </a:p>
          <a:p>
            <a:r>
              <a:rPr lang="zh-CN" altLang="en-US" dirty="0"/>
              <a:t>y = tf.placeholder("float", [None, 10])</a:t>
            </a:r>
          </a:p>
          <a:p>
            <a:endParaRPr lang="zh-CN" altLang="en-US" dirty="0"/>
          </a:p>
          <a:p>
            <a:r>
              <a:rPr lang="zh-CN" altLang="en-US" dirty="0"/>
              <a:t>h1_W = tf.Variable(tf.random_normal([784, 256]))</a:t>
            </a:r>
          </a:p>
          <a:p>
            <a:r>
              <a:rPr lang="zh-CN" altLang="en-US" dirty="0"/>
              <a:t>h1_b = tf.Variable(tf.random_normal([256]))</a:t>
            </a:r>
          </a:p>
          <a:p>
            <a:endParaRPr lang="zh-CN" altLang="en-US" dirty="0"/>
          </a:p>
          <a:p>
            <a:r>
              <a:rPr lang="zh-CN" altLang="en-US" dirty="0"/>
              <a:t>h2_W = tf.Variable(tf.random_normal([256, 100]))</a:t>
            </a:r>
          </a:p>
          <a:p>
            <a:r>
              <a:rPr lang="zh-CN" altLang="en-US" dirty="0"/>
              <a:t>h2_b = tf.Variable(tf.random_normal([100]))</a:t>
            </a:r>
          </a:p>
          <a:p>
            <a:endParaRPr lang="zh-CN" altLang="en-US" dirty="0"/>
          </a:p>
          <a:p>
            <a:r>
              <a:rPr lang="zh-CN" altLang="en-US" dirty="0"/>
              <a:t>out_W = tf.Variable(tf.random_normal([100, 10]))</a:t>
            </a:r>
          </a:p>
          <a:p>
            <a:r>
              <a:rPr lang="zh-CN" altLang="en-US" dirty="0"/>
              <a:t>out_b = tf.Variable(tf.random_normal([10]))</a:t>
            </a:r>
          </a:p>
        </p:txBody>
      </p:sp>
    </p:spTree>
    <p:extLst>
      <p:ext uri="{BB962C8B-B14F-4D97-AF65-F5344CB8AC3E}">
        <p14:creationId xmlns:p14="http://schemas.microsoft.com/office/powerpoint/2010/main" val="3346141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Define the model: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Define the loss function and optimizer: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776864" cy="648072"/>
          </a:xfrm>
        </p:spPr>
        <p:txBody>
          <a:bodyPr/>
          <a:lstStyle/>
          <a:p>
            <a:r>
              <a:rPr lang="en-US" altLang="zh-CN" dirty="0" smtClean="0"/>
              <a:t>Multi-layer Perceptron - TensorFlow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99592" y="1844824"/>
            <a:ext cx="7704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hidden_layer_1 = tf.nn.sigmoid(tf.add(tf.matmul(x, h1_W), h1_b))</a:t>
            </a:r>
          </a:p>
          <a:p>
            <a:r>
              <a:rPr lang="zh-CN" altLang="en-US" dirty="0"/>
              <a:t>hidden_layer_2 = tf.nn.sigmoid(tf.add(tf.matmul(hidden_layer_1, h2_W), h2_b))</a:t>
            </a:r>
          </a:p>
          <a:p>
            <a:r>
              <a:rPr lang="zh-CN" altLang="en-US" dirty="0"/>
              <a:t>y_ = tf.matmul(hidden_layer_2, out_W) + out_b</a:t>
            </a:r>
          </a:p>
        </p:txBody>
      </p:sp>
      <p:sp>
        <p:nvSpPr>
          <p:cNvPr id="6" name="矩形 5"/>
          <p:cNvSpPr/>
          <p:nvPr/>
        </p:nvSpPr>
        <p:spPr>
          <a:xfrm>
            <a:off x="899592" y="3666427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loss = tf.reduce_mean(tf.nn.softmax_cross_entropy_with_logits_v2(logits=y_, labels=y))</a:t>
            </a:r>
          </a:p>
          <a:p>
            <a:r>
              <a:rPr lang="zh-CN" altLang="en-US" dirty="0"/>
              <a:t>optimizer = tf.train.AdamOptimizer(0.001).minimize(loss)</a:t>
            </a:r>
          </a:p>
        </p:txBody>
      </p:sp>
    </p:spTree>
    <p:extLst>
      <p:ext uri="{BB962C8B-B14F-4D97-AF65-F5344CB8AC3E}">
        <p14:creationId xmlns:p14="http://schemas.microsoft.com/office/powerpoint/2010/main" val="4292847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Training: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776864" cy="648072"/>
          </a:xfrm>
        </p:spPr>
        <p:txBody>
          <a:bodyPr/>
          <a:lstStyle/>
          <a:p>
            <a:r>
              <a:rPr lang="en-US" altLang="zh-CN" dirty="0" smtClean="0"/>
              <a:t>Multi-layer Perceptron - TensorFlow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4495" y="1772816"/>
            <a:ext cx="83529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with tf.Session() as sess:</a:t>
            </a:r>
          </a:p>
          <a:p>
            <a:r>
              <a:rPr lang="zh-CN" altLang="en-US" dirty="0"/>
              <a:t>    sess.run(tf.global_variables_initializer())</a:t>
            </a:r>
          </a:p>
          <a:p>
            <a:endParaRPr lang="zh-CN" altLang="en-US" dirty="0"/>
          </a:p>
          <a:p>
            <a:r>
              <a:rPr lang="zh-CN" altLang="en-US" dirty="0"/>
              <a:t>    for epoch in range(nb_epoch):</a:t>
            </a:r>
          </a:p>
          <a:p>
            <a:r>
              <a:rPr lang="zh-CN" altLang="en-US" dirty="0"/>
              <a:t>        avg_cost = 0.</a:t>
            </a:r>
          </a:p>
          <a:p>
            <a:r>
              <a:rPr lang="zh-CN" altLang="en-US" dirty="0"/>
              <a:t>        total_batch = int(len(x_train) / batch_size)</a:t>
            </a:r>
          </a:p>
          <a:p>
            <a:endParaRPr lang="zh-CN" altLang="en-US" dirty="0"/>
          </a:p>
          <a:p>
            <a:r>
              <a:rPr lang="zh-CN" altLang="en-US" dirty="0"/>
              <a:t>        for i in range(total_batch):</a:t>
            </a:r>
          </a:p>
          <a:p>
            <a:r>
              <a:rPr lang="zh-CN" altLang="en-US" dirty="0"/>
              <a:t>            batch_xs = x_train[i*batch_size:(i+1)*batch_size]</a:t>
            </a:r>
          </a:p>
          <a:p>
            <a:r>
              <a:rPr lang="zh-CN" altLang="en-US" dirty="0"/>
              <a:t>            batch_ys = y_train[i*batch_size:(i+1)*batch_size]</a:t>
            </a:r>
          </a:p>
          <a:p>
            <a:endParaRPr lang="zh-CN" altLang="en-US" dirty="0"/>
          </a:p>
          <a:p>
            <a:r>
              <a:rPr lang="zh-CN" altLang="en-US" dirty="0"/>
              <a:t>            sess.run(optimizer, feed_dict={x: batch_xs, y: batch_ys})</a:t>
            </a:r>
          </a:p>
          <a:p>
            <a:r>
              <a:rPr lang="zh-CN" altLang="en-US" dirty="0"/>
              <a:t>            avg_cost = sess.run(loss, feed_dict={x: batch_xs, y: batch_ys})</a:t>
            </a:r>
          </a:p>
          <a:p>
            <a:endParaRPr lang="zh-CN" altLang="en-US" dirty="0"/>
          </a:p>
          <a:p>
            <a:r>
              <a:rPr lang="zh-CN" altLang="en-US" dirty="0"/>
              <a:t>        print('epoch: %d, cost: %.9f' % (epoch+1, avg_cost))</a:t>
            </a:r>
          </a:p>
        </p:txBody>
      </p:sp>
    </p:spTree>
    <p:extLst>
      <p:ext uri="{BB962C8B-B14F-4D97-AF65-F5344CB8AC3E}">
        <p14:creationId xmlns:p14="http://schemas.microsoft.com/office/powerpoint/2010/main" val="6824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Prediction: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776864" cy="648072"/>
          </a:xfrm>
        </p:spPr>
        <p:txBody>
          <a:bodyPr/>
          <a:lstStyle/>
          <a:p>
            <a:r>
              <a:rPr lang="en-US" altLang="zh-CN" dirty="0" smtClean="0"/>
              <a:t>Multi-layer Perceptron - TensorFlow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1916832"/>
            <a:ext cx="69847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y_pred = sess.run(y_, {x: x_test})</a:t>
            </a:r>
          </a:p>
          <a:p>
            <a:endParaRPr lang="zh-CN" altLang="en-US" dirty="0"/>
          </a:p>
          <a:p>
            <a:r>
              <a:rPr lang="zh-CN" altLang="en-US" dirty="0"/>
              <a:t>y_pred = np.argmax(y_pred, axis=-1)</a:t>
            </a:r>
          </a:p>
          <a:p>
            <a:r>
              <a:rPr lang="zh-CN" altLang="en-US" dirty="0"/>
              <a:t>save_file = os.path.join('result', 'mlp_tensordlow.csv')</a:t>
            </a:r>
          </a:p>
          <a:p>
            <a:r>
              <a:rPr lang="zh-CN" altLang="en-US" dirty="0"/>
              <a:t>save_result(y_pred, save_file)</a:t>
            </a:r>
          </a:p>
        </p:txBody>
      </p:sp>
    </p:spTree>
    <p:extLst>
      <p:ext uri="{BB962C8B-B14F-4D97-AF65-F5344CB8AC3E}">
        <p14:creationId xmlns:p14="http://schemas.microsoft.com/office/powerpoint/2010/main" val="2001625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Multi-layer Perceptron - Keras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Loading data: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Convert </a:t>
            </a:r>
            <a:r>
              <a:rPr lang="en-US" altLang="zh-CN" dirty="0" err="1" smtClean="0"/>
              <a:t>y_train</a:t>
            </a:r>
            <a:r>
              <a:rPr lang="en-US" altLang="zh-CN" dirty="0" smtClean="0"/>
              <a:t> to One-hot Representation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5576" y="1988840"/>
            <a:ext cx="72728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train_file = os.path.join('data', 'train.csv')</a:t>
            </a:r>
          </a:p>
          <a:p>
            <a:r>
              <a:rPr lang="zh-CN" altLang="en-US" dirty="0"/>
              <a:t>test_file = os.path.join('data', 'test.csv')</a:t>
            </a:r>
          </a:p>
          <a:p>
            <a:r>
              <a:rPr lang="zh-CN" altLang="en-US" dirty="0"/>
              <a:t>x_train, y_train = load_train_data(train_file)</a:t>
            </a:r>
          </a:p>
          <a:p>
            <a:r>
              <a:rPr lang="zh-CN" altLang="en-US" dirty="0" smtClean="0"/>
              <a:t>x</a:t>
            </a:r>
            <a:r>
              <a:rPr lang="zh-CN" altLang="en-US" dirty="0"/>
              <a:t>_test = load_test_data(test_file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779889" y="4187317"/>
            <a:ext cx="39955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from </a:t>
            </a:r>
            <a:r>
              <a:rPr lang="en-US" altLang="zh-CN" dirty="0" err="1"/>
              <a:t>keras.utils</a:t>
            </a:r>
            <a:r>
              <a:rPr lang="en-US" altLang="zh-CN" dirty="0"/>
              <a:t> import </a:t>
            </a:r>
            <a:r>
              <a:rPr lang="en-US" altLang="zh-CN" dirty="0" err="1"/>
              <a:t>np_utils</a:t>
            </a:r>
            <a:endParaRPr lang="en-US" altLang="zh-CN" dirty="0"/>
          </a:p>
          <a:p>
            <a:r>
              <a:rPr lang="zh-CN" altLang="en-US" dirty="0" smtClean="0"/>
              <a:t>y</a:t>
            </a:r>
            <a:r>
              <a:rPr lang="zh-CN" altLang="en-US" dirty="0"/>
              <a:t>_train = np_utils.to_categorical(y_train)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4192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Define the model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Multi-layer </a:t>
            </a:r>
            <a:r>
              <a:rPr lang="en-US" altLang="zh-CN" dirty="0" smtClean="0"/>
              <a:t>Perceptron - Keras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916832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hidden_units_1 = 256</a:t>
            </a:r>
          </a:p>
          <a:p>
            <a:r>
              <a:rPr lang="en-US" altLang="zh-CN" dirty="0"/>
              <a:t>hidden_units_2 = 100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input</a:t>
            </a:r>
            <a:r>
              <a:rPr lang="zh-CN" altLang="en-US" dirty="0"/>
              <a:t>_layer = Input(shape=(784, ))</a:t>
            </a:r>
          </a:p>
          <a:p>
            <a:r>
              <a:rPr lang="zh-CN" altLang="en-US" dirty="0"/>
              <a:t>hidden_layer_1 = Dense(hidden_units_1, activation='sigmoid') (input_layer)</a:t>
            </a:r>
          </a:p>
          <a:p>
            <a:r>
              <a:rPr lang="zh-CN" altLang="en-US" dirty="0"/>
              <a:t>hidden_layer_2 = Dense(hidden_units_2, activation='sigmoid') (hidden_layer_1)</a:t>
            </a:r>
          </a:p>
          <a:p>
            <a:r>
              <a:rPr lang="zh-CN" altLang="en-US" dirty="0"/>
              <a:t>output_layer = Dense(10, activation='softmax') (hidden_layer_2)</a:t>
            </a:r>
          </a:p>
        </p:txBody>
      </p:sp>
    </p:spTree>
    <p:extLst>
      <p:ext uri="{BB962C8B-B14F-4D97-AF65-F5344CB8AC3E}">
        <p14:creationId xmlns:p14="http://schemas.microsoft.com/office/powerpoint/2010/main" val="3356036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Define the loss function and optimizer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Training: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Prediction: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Multi-layer Perceptron - Keras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1916832"/>
            <a:ext cx="6102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model = Model(input_layer, output_layer)</a:t>
            </a:r>
          </a:p>
          <a:p>
            <a:r>
              <a:rPr lang="zh-CN" altLang="en-US" dirty="0"/>
              <a:t>model.compile(optimizer='sgd', loss='categorical_crossentropy')</a:t>
            </a:r>
          </a:p>
        </p:txBody>
      </p:sp>
      <p:sp>
        <p:nvSpPr>
          <p:cNvPr id="5" name="矩形 4"/>
          <p:cNvSpPr/>
          <p:nvPr/>
        </p:nvSpPr>
        <p:spPr>
          <a:xfrm>
            <a:off x="755576" y="3717032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model.fit(x_train, y_train, epochs=nb_epoch, batch_size=batch_size)</a:t>
            </a:r>
          </a:p>
        </p:txBody>
      </p:sp>
      <p:sp>
        <p:nvSpPr>
          <p:cNvPr id="6" name="矩形 5"/>
          <p:cNvSpPr/>
          <p:nvPr/>
        </p:nvSpPr>
        <p:spPr>
          <a:xfrm>
            <a:off x="755576" y="4894066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y_pred = np.argmax(model.predict(x_test), axis=-1)</a:t>
            </a:r>
          </a:p>
          <a:p>
            <a:r>
              <a:rPr lang="zh-CN" altLang="en-US" dirty="0"/>
              <a:t>print(y_pred)</a:t>
            </a:r>
          </a:p>
          <a:p>
            <a:r>
              <a:rPr lang="zh-CN" altLang="en-US" dirty="0"/>
              <a:t>save_file = os.path.join('result', 'mlp_keras.csv')</a:t>
            </a:r>
          </a:p>
          <a:p>
            <a:r>
              <a:rPr lang="zh-CN" altLang="en-US" dirty="0"/>
              <a:t>save_result(y_pred, file_name=save_file)</a:t>
            </a:r>
          </a:p>
        </p:txBody>
      </p:sp>
    </p:spTree>
    <p:extLst>
      <p:ext uri="{BB962C8B-B14F-4D97-AF65-F5344CB8AC3E}">
        <p14:creationId xmlns:p14="http://schemas.microsoft.com/office/powerpoint/2010/main" val="315352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Utility Box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Conventional Models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smtClean="0"/>
              <a:t>kNN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smtClean="0"/>
              <a:t>Decision Tree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smtClean="0"/>
              <a:t>Gaussian Naive Bayes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smtClean="0"/>
              <a:t>Random Forest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Multi-layer Perceptron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smtClean="0"/>
              <a:t>TensorFlow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smtClean="0"/>
              <a:t>Keras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42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67544" y="1124744"/>
            <a:ext cx="8229600" cy="4857403"/>
          </a:xfrm>
        </p:spPr>
        <p:txBody>
          <a:bodyPr/>
          <a:lstStyle/>
          <a:p>
            <a:r>
              <a:rPr lang="en-US" altLang="zh-CN" dirty="0" smtClean="0"/>
              <a:t>Load Train Data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Utility Box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1684889"/>
            <a:ext cx="77048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def load_train_data(file_name, normalize=True):</a:t>
            </a:r>
          </a:p>
          <a:p>
            <a:r>
              <a:rPr lang="zh-CN" altLang="en-US" dirty="0"/>
              <a:t>    x_train, y_train = [], []</a:t>
            </a:r>
          </a:p>
          <a:p>
            <a:r>
              <a:rPr lang="zh-CN" altLang="en-US" dirty="0"/>
              <a:t>    with open(file_name) as my_file:</a:t>
            </a:r>
          </a:p>
          <a:p>
            <a:r>
              <a:rPr lang="zh-CN" altLang="en-US" dirty="0"/>
              <a:t>        header = my_file.readline()</a:t>
            </a:r>
          </a:p>
          <a:p>
            <a:r>
              <a:rPr lang="zh-CN" altLang="en-US" dirty="0"/>
              <a:t>        for line in my_file.readlines():</a:t>
            </a:r>
          </a:p>
          <a:p>
            <a:r>
              <a:rPr lang="zh-CN" altLang="en-US" dirty="0"/>
              <a:t>            line = line.strip().split(',')</a:t>
            </a:r>
          </a:p>
          <a:p>
            <a:r>
              <a:rPr lang="zh-CN" altLang="en-US" dirty="0"/>
              <a:t>            x_train.append(line[1:])</a:t>
            </a:r>
          </a:p>
          <a:p>
            <a:r>
              <a:rPr lang="zh-CN" altLang="en-US" dirty="0"/>
              <a:t>            y_train.append(int(line[0]))</a:t>
            </a:r>
          </a:p>
          <a:p>
            <a:endParaRPr lang="zh-CN" altLang="en-US" dirty="0"/>
          </a:p>
          <a:p>
            <a:r>
              <a:rPr lang="zh-CN" altLang="en-US" dirty="0"/>
              <a:t>    x_train = np.array(x_train).astype('float32')</a:t>
            </a:r>
          </a:p>
          <a:p>
            <a:r>
              <a:rPr lang="zh-CN" altLang="en-US" dirty="0"/>
              <a:t>    y_train = np.array(y_train)</a:t>
            </a:r>
          </a:p>
          <a:p>
            <a:endParaRPr lang="zh-CN" altLang="en-US" dirty="0"/>
          </a:p>
          <a:p>
            <a:r>
              <a:rPr lang="zh-CN" altLang="en-US" dirty="0"/>
              <a:t>    if normalize == True:</a:t>
            </a:r>
          </a:p>
          <a:p>
            <a:r>
              <a:rPr lang="zh-CN" altLang="en-US" dirty="0"/>
              <a:t>        x_train /= 255</a:t>
            </a:r>
          </a:p>
          <a:p>
            <a:endParaRPr lang="zh-CN" altLang="en-US" dirty="0"/>
          </a:p>
          <a:p>
            <a:r>
              <a:rPr lang="zh-CN" altLang="en-US" dirty="0"/>
              <a:t>    return x_train, y_train</a:t>
            </a:r>
          </a:p>
        </p:txBody>
      </p:sp>
    </p:spTree>
    <p:extLst>
      <p:ext uri="{BB962C8B-B14F-4D97-AF65-F5344CB8AC3E}">
        <p14:creationId xmlns:p14="http://schemas.microsoft.com/office/powerpoint/2010/main" val="49702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Load Test Data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Utility Box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1850801"/>
            <a:ext cx="63367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def load_test_data(file_name, normalize=True):</a:t>
            </a:r>
          </a:p>
          <a:p>
            <a:r>
              <a:rPr lang="zh-CN" altLang="en-US" dirty="0"/>
              <a:t>    x_test = []</a:t>
            </a:r>
          </a:p>
          <a:p>
            <a:r>
              <a:rPr lang="zh-CN" altLang="en-US" dirty="0"/>
              <a:t>    with open(file_name) as my_file:</a:t>
            </a:r>
          </a:p>
          <a:p>
            <a:r>
              <a:rPr lang="zh-CN" altLang="en-US" dirty="0"/>
              <a:t>        hader = my_file.readline()</a:t>
            </a:r>
          </a:p>
          <a:p>
            <a:r>
              <a:rPr lang="zh-CN" altLang="en-US" dirty="0"/>
              <a:t>        for line in my_file.readlines():</a:t>
            </a:r>
          </a:p>
          <a:p>
            <a:r>
              <a:rPr lang="zh-CN" altLang="en-US" dirty="0"/>
              <a:t>            line = line.strip().split(',')</a:t>
            </a:r>
          </a:p>
          <a:p>
            <a:r>
              <a:rPr lang="zh-CN" altLang="en-US" dirty="0"/>
              <a:t>            x_test.append(line)</a:t>
            </a:r>
          </a:p>
          <a:p>
            <a:endParaRPr lang="zh-CN" altLang="en-US" dirty="0"/>
          </a:p>
          <a:p>
            <a:r>
              <a:rPr lang="zh-CN" altLang="en-US" dirty="0"/>
              <a:t>    x_test = np.array(x_test).astype('float32')</a:t>
            </a:r>
          </a:p>
          <a:p>
            <a:r>
              <a:rPr lang="zh-CN" altLang="en-US" dirty="0"/>
              <a:t>    if normalize == True:</a:t>
            </a:r>
          </a:p>
          <a:p>
            <a:r>
              <a:rPr lang="zh-CN" altLang="en-US" dirty="0"/>
              <a:t>        x_test /= 255</a:t>
            </a:r>
          </a:p>
          <a:p>
            <a:endParaRPr lang="zh-CN" altLang="en-US" dirty="0"/>
          </a:p>
          <a:p>
            <a:r>
              <a:rPr lang="zh-CN" altLang="en-US" dirty="0"/>
              <a:t>    return x_test</a:t>
            </a:r>
          </a:p>
        </p:txBody>
      </p:sp>
    </p:spTree>
    <p:extLst>
      <p:ext uri="{BB962C8B-B14F-4D97-AF65-F5344CB8AC3E}">
        <p14:creationId xmlns:p14="http://schemas.microsoft.com/office/powerpoint/2010/main" val="2588468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57200" y="1163885"/>
            <a:ext cx="8229600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Save results as .csv format: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Loading data example: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Saving data example: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Utility Box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65312" y="1916832"/>
            <a:ext cx="84786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def save_result(y_pred, file_name):</a:t>
            </a:r>
          </a:p>
          <a:p>
            <a:r>
              <a:rPr lang="zh-CN" altLang="en-US" dirty="0"/>
              <a:t>    result_df = pd.DataFrame({'ImageId': range(1, len(y_pred) + 1), 'Label': y_pred})</a:t>
            </a:r>
          </a:p>
          <a:p>
            <a:r>
              <a:rPr lang="zh-CN" altLang="en-US" dirty="0"/>
              <a:t>    result_df.to_csv(file_name, index=False)</a:t>
            </a:r>
          </a:p>
        </p:txBody>
      </p:sp>
      <p:sp>
        <p:nvSpPr>
          <p:cNvPr id="5" name="矩形 4"/>
          <p:cNvSpPr/>
          <p:nvPr/>
        </p:nvSpPr>
        <p:spPr>
          <a:xfrm>
            <a:off x="827584" y="3619523"/>
            <a:ext cx="6264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train_file = os.path.join('data', 'train.csv')</a:t>
            </a:r>
          </a:p>
          <a:p>
            <a:r>
              <a:rPr lang="zh-CN" altLang="en-US" dirty="0"/>
              <a:t>test_file = os.path.join('data', 'test.csv')</a:t>
            </a:r>
          </a:p>
          <a:p>
            <a:r>
              <a:rPr lang="zh-CN" altLang="en-US" dirty="0"/>
              <a:t>x_train, y_train = load_train_data(train_file)</a:t>
            </a:r>
          </a:p>
          <a:p>
            <a:r>
              <a:rPr lang="zh-CN" altLang="en-US" dirty="0"/>
              <a:t>x_test = load_test_data(test_file)</a:t>
            </a:r>
          </a:p>
        </p:txBody>
      </p:sp>
      <p:sp>
        <p:nvSpPr>
          <p:cNvPr id="6" name="矩形 5"/>
          <p:cNvSpPr/>
          <p:nvPr/>
        </p:nvSpPr>
        <p:spPr>
          <a:xfrm>
            <a:off x="827584" y="5591181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save_file = os.path.join('result', 'guassian_naive_bayes.csv')</a:t>
            </a:r>
          </a:p>
          <a:p>
            <a:r>
              <a:rPr lang="zh-CN" altLang="en-US" dirty="0"/>
              <a:t>save_result(y_pred, save_file)</a:t>
            </a:r>
          </a:p>
        </p:txBody>
      </p:sp>
    </p:spTree>
    <p:extLst>
      <p:ext uri="{BB962C8B-B14F-4D97-AF65-F5344CB8AC3E}">
        <p14:creationId xmlns:p14="http://schemas.microsoft.com/office/powerpoint/2010/main" val="275231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kNN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Conventional Models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1844824"/>
            <a:ext cx="61926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from </a:t>
            </a:r>
            <a:r>
              <a:rPr lang="zh-CN" altLang="en-US" dirty="0"/>
              <a:t>sklearn.neighbors import KNeighborsClassifier</a:t>
            </a:r>
          </a:p>
          <a:p>
            <a:r>
              <a:rPr lang="zh-CN" altLang="en-US" dirty="0" smtClean="0"/>
              <a:t>clf </a:t>
            </a:r>
            <a:r>
              <a:rPr lang="zh-CN" altLang="en-US" dirty="0"/>
              <a:t>= KNeighborsClassifier(n_neighbors=5)</a:t>
            </a:r>
          </a:p>
          <a:p>
            <a:r>
              <a:rPr lang="zh-CN" altLang="en-US" dirty="0" smtClean="0"/>
              <a:t>save</a:t>
            </a:r>
            <a:r>
              <a:rPr lang="zh-CN" altLang="en-US" dirty="0"/>
              <a:t>_file = os.path.join('result', 'k_neighbor.csv</a:t>
            </a:r>
            <a:r>
              <a:rPr lang="zh-CN" altLang="en-US" dirty="0" smtClean="0"/>
              <a:t>')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clf.fit</a:t>
            </a:r>
            <a:r>
              <a:rPr lang="en-US" altLang="zh-CN" dirty="0"/>
              <a:t>(</a:t>
            </a:r>
            <a:r>
              <a:rPr lang="en-US" altLang="zh-CN" dirty="0" err="1"/>
              <a:t>x_train</a:t>
            </a:r>
            <a:r>
              <a:rPr lang="en-US" altLang="zh-CN" dirty="0"/>
              <a:t>, </a:t>
            </a:r>
            <a:r>
              <a:rPr lang="en-US" altLang="zh-CN" dirty="0" err="1"/>
              <a:t>y_train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y_pred</a:t>
            </a:r>
            <a:r>
              <a:rPr lang="en-US" altLang="zh-CN" dirty="0"/>
              <a:t> = </a:t>
            </a:r>
            <a:r>
              <a:rPr lang="en-US" altLang="zh-CN" dirty="0" err="1"/>
              <a:t>clf.predict</a:t>
            </a:r>
            <a:r>
              <a:rPr lang="en-US" altLang="zh-CN" dirty="0"/>
              <a:t>(</a:t>
            </a:r>
            <a:r>
              <a:rPr lang="en-US" altLang="zh-CN" dirty="0" err="1"/>
              <a:t>x_test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save_result</a:t>
            </a:r>
            <a:r>
              <a:rPr lang="en-US" altLang="zh-CN" dirty="0"/>
              <a:t>(</a:t>
            </a:r>
            <a:r>
              <a:rPr lang="en-US" altLang="zh-CN" dirty="0" err="1"/>
              <a:t>y_pred</a:t>
            </a:r>
            <a:r>
              <a:rPr lang="en-US" altLang="zh-CN" dirty="0"/>
              <a:t>, </a:t>
            </a:r>
            <a:r>
              <a:rPr lang="en-US" altLang="zh-CN" dirty="0" err="1"/>
              <a:t>save_file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2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Decision Tree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Conventional Models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2060848"/>
            <a:ext cx="7200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from </a:t>
            </a:r>
            <a:r>
              <a:rPr lang="zh-CN" altLang="en-US" dirty="0"/>
              <a:t>sklearn.tree import DecisionTreeClassifier</a:t>
            </a:r>
          </a:p>
          <a:p>
            <a:r>
              <a:rPr lang="zh-CN" altLang="en-US" dirty="0" smtClean="0"/>
              <a:t>clf </a:t>
            </a:r>
            <a:r>
              <a:rPr lang="zh-CN" altLang="en-US" dirty="0"/>
              <a:t>= DecisionTreeClassifier()</a:t>
            </a:r>
          </a:p>
          <a:p>
            <a:r>
              <a:rPr lang="zh-CN" altLang="en-US" dirty="0" smtClean="0"/>
              <a:t>save</a:t>
            </a:r>
            <a:r>
              <a:rPr lang="zh-CN" altLang="en-US" dirty="0"/>
              <a:t>_file = os.path.join('result', 'decision_tree.csv</a:t>
            </a:r>
            <a:r>
              <a:rPr lang="zh-CN" altLang="en-US" dirty="0" smtClean="0"/>
              <a:t>')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clf.fit</a:t>
            </a:r>
            <a:r>
              <a:rPr lang="en-US" altLang="zh-CN" dirty="0"/>
              <a:t>(</a:t>
            </a:r>
            <a:r>
              <a:rPr lang="en-US" altLang="zh-CN" dirty="0" err="1"/>
              <a:t>x_train</a:t>
            </a:r>
            <a:r>
              <a:rPr lang="en-US" altLang="zh-CN" dirty="0"/>
              <a:t>, </a:t>
            </a:r>
            <a:r>
              <a:rPr lang="en-US" altLang="zh-CN" dirty="0" err="1"/>
              <a:t>y_train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y_pred</a:t>
            </a:r>
            <a:r>
              <a:rPr lang="en-US" altLang="zh-CN" dirty="0"/>
              <a:t> = </a:t>
            </a:r>
            <a:r>
              <a:rPr lang="en-US" altLang="zh-CN" dirty="0" err="1"/>
              <a:t>clf.predict</a:t>
            </a:r>
            <a:r>
              <a:rPr lang="en-US" altLang="zh-CN" dirty="0"/>
              <a:t>(</a:t>
            </a:r>
            <a:r>
              <a:rPr lang="en-US" altLang="zh-CN" dirty="0" err="1"/>
              <a:t>x_test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save_result</a:t>
            </a:r>
            <a:r>
              <a:rPr lang="en-US" altLang="zh-CN" dirty="0"/>
              <a:t>(</a:t>
            </a:r>
            <a:r>
              <a:rPr lang="en-US" altLang="zh-CN" dirty="0" err="1"/>
              <a:t>y_pred</a:t>
            </a:r>
            <a:r>
              <a:rPr lang="en-US" altLang="zh-CN" dirty="0"/>
              <a:t>, </a:t>
            </a:r>
            <a:r>
              <a:rPr lang="en-US" altLang="zh-CN" dirty="0" err="1"/>
              <a:t>save_file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8936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67544" y="1268760"/>
            <a:ext cx="8229600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Naive Bayes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Conventional Models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2060848"/>
            <a:ext cx="75608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from sklearn.naive_bayes import GaussianNB</a:t>
            </a:r>
          </a:p>
          <a:p>
            <a:r>
              <a:rPr lang="zh-CN" altLang="en-US" dirty="0"/>
              <a:t>clf = GaussianNB()</a:t>
            </a:r>
          </a:p>
          <a:p>
            <a:r>
              <a:rPr lang="zh-CN" altLang="en-US" dirty="0"/>
              <a:t>save_file = os.path.join('result', 'guassian_naive_bayes.csv')</a:t>
            </a:r>
          </a:p>
          <a:p>
            <a:endParaRPr lang="zh-CN" altLang="en-US" dirty="0"/>
          </a:p>
          <a:p>
            <a:r>
              <a:rPr lang="zh-CN" altLang="en-US" dirty="0"/>
              <a:t>clf.fit(x_train, y_train)</a:t>
            </a:r>
          </a:p>
          <a:p>
            <a:r>
              <a:rPr lang="zh-CN" altLang="en-US" dirty="0"/>
              <a:t>y_pred = clf.predict(x_test)</a:t>
            </a:r>
          </a:p>
          <a:p>
            <a:r>
              <a:rPr lang="zh-CN" altLang="en-US" dirty="0"/>
              <a:t>save_result(y_pred, save_file)</a:t>
            </a:r>
          </a:p>
        </p:txBody>
      </p:sp>
    </p:spTree>
    <p:extLst>
      <p:ext uri="{BB962C8B-B14F-4D97-AF65-F5344CB8AC3E}">
        <p14:creationId xmlns:p14="http://schemas.microsoft.com/office/powerpoint/2010/main" val="298120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Random Forest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Conventional Models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608" y="1947719"/>
            <a:ext cx="74888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from </a:t>
            </a:r>
            <a:r>
              <a:rPr lang="zh-CN" altLang="en-US" dirty="0"/>
              <a:t>sklearn.ensemble import RandomForestClassifier</a:t>
            </a:r>
          </a:p>
          <a:p>
            <a:r>
              <a:rPr lang="zh-CN" altLang="en-US" dirty="0" smtClean="0"/>
              <a:t>clf </a:t>
            </a:r>
            <a:r>
              <a:rPr lang="zh-CN" altLang="en-US" dirty="0"/>
              <a:t>= RandomForestClassifier(n_estimators=100)</a:t>
            </a:r>
          </a:p>
          <a:p>
            <a:r>
              <a:rPr lang="zh-CN" altLang="en-US" dirty="0" smtClean="0"/>
              <a:t>save</a:t>
            </a:r>
            <a:r>
              <a:rPr lang="zh-CN" altLang="en-US" dirty="0"/>
              <a:t>_file = os.path.join('result', 'random_forest.csv</a:t>
            </a:r>
            <a:r>
              <a:rPr lang="zh-CN" altLang="en-US" dirty="0" smtClean="0"/>
              <a:t>')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clf.fit</a:t>
            </a:r>
            <a:r>
              <a:rPr lang="en-US" altLang="zh-CN" dirty="0"/>
              <a:t>(</a:t>
            </a:r>
            <a:r>
              <a:rPr lang="en-US" altLang="zh-CN" dirty="0" err="1"/>
              <a:t>x_train</a:t>
            </a:r>
            <a:r>
              <a:rPr lang="en-US" altLang="zh-CN" dirty="0"/>
              <a:t>, </a:t>
            </a:r>
            <a:r>
              <a:rPr lang="en-US" altLang="zh-CN" dirty="0" err="1"/>
              <a:t>y_train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y_pred</a:t>
            </a:r>
            <a:r>
              <a:rPr lang="en-US" altLang="zh-CN" dirty="0"/>
              <a:t> = </a:t>
            </a:r>
            <a:r>
              <a:rPr lang="en-US" altLang="zh-CN" dirty="0" err="1"/>
              <a:t>clf.predict</a:t>
            </a:r>
            <a:r>
              <a:rPr lang="en-US" altLang="zh-CN" dirty="0"/>
              <a:t>(</a:t>
            </a:r>
            <a:r>
              <a:rPr lang="en-US" altLang="zh-CN" dirty="0" err="1"/>
              <a:t>x_test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save_result</a:t>
            </a:r>
            <a:r>
              <a:rPr lang="en-US" altLang="zh-CN" dirty="0"/>
              <a:t>(</a:t>
            </a:r>
            <a:r>
              <a:rPr lang="en-US" altLang="zh-CN" dirty="0" err="1"/>
              <a:t>y_pred</a:t>
            </a:r>
            <a:r>
              <a:rPr lang="en-US" altLang="zh-CN" dirty="0"/>
              <a:t>, </a:t>
            </a:r>
            <a:r>
              <a:rPr lang="en-US" altLang="zh-CN" dirty="0" err="1"/>
              <a:t>save_file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2604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</TotalTime>
  <Words>1665</Words>
  <Application>Microsoft Office PowerPoint</Application>
  <PresentationFormat>全屏显示(4:3)</PresentationFormat>
  <Paragraphs>202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Open Sans Light</vt:lpstr>
      <vt:lpstr>腾祥嘉丽线黑简</vt:lpstr>
      <vt:lpstr>思源黑体 CN Light</vt:lpstr>
      <vt:lpstr>Calibri</vt:lpstr>
      <vt:lpstr>Wingdings</vt:lpstr>
      <vt:lpstr>Times New Roman</vt:lpstr>
      <vt:lpstr>Source Han Sans Light</vt:lpstr>
      <vt:lpstr>Office 主题​​</vt:lpstr>
      <vt:lpstr>Neural Network Part I</vt:lpstr>
      <vt:lpstr>Outline</vt:lpstr>
      <vt:lpstr>Utility Box</vt:lpstr>
      <vt:lpstr>Utility Box</vt:lpstr>
      <vt:lpstr>Utility Box</vt:lpstr>
      <vt:lpstr>Conventional Models</vt:lpstr>
      <vt:lpstr>Conventional Models</vt:lpstr>
      <vt:lpstr>Conventional Models</vt:lpstr>
      <vt:lpstr>Conventional Models</vt:lpstr>
      <vt:lpstr>Multi-layer Perceptron - TensorFlow</vt:lpstr>
      <vt:lpstr>Multi-layer Perceptron - TensorFlow</vt:lpstr>
      <vt:lpstr>Multi-layer Perceptron - TensorFlow</vt:lpstr>
      <vt:lpstr>Multi-layer Perceptron - TensorFlow</vt:lpstr>
      <vt:lpstr>Multi-layer Perceptron - TensorFlow</vt:lpstr>
      <vt:lpstr>Multi-layer Perceptron - Keras</vt:lpstr>
      <vt:lpstr>Multi-layer Perceptron - Keras</vt:lpstr>
      <vt:lpstr>Multi-layer Perceptron - Keras</vt:lpstr>
    </vt:vector>
  </TitlesOfParts>
  <Company>YNU VMC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GongJian</dc:creator>
  <cp:lastModifiedBy>王 津</cp:lastModifiedBy>
  <cp:revision>111</cp:revision>
  <dcterms:created xsi:type="dcterms:W3CDTF">2016-11-29T04:36:55Z</dcterms:created>
  <dcterms:modified xsi:type="dcterms:W3CDTF">2018-04-16T03:30:25Z</dcterms:modified>
</cp:coreProperties>
</file>