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87" r:id="rId4"/>
    <p:sldId id="299" r:id="rId5"/>
    <p:sldId id="289" r:id="rId6"/>
    <p:sldId id="300" r:id="rId7"/>
    <p:sldId id="290" r:id="rId8"/>
    <p:sldId id="301" r:id="rId9"/>
    <p:sldId id="292" r:id="rId10"/>
    <p:sldId id="302" r:id="rId11"/>
    <p:sldId id="295" r:id="rId12"/>
    <p:sldId id="303" r:id="rId13"/>
    <p:sldId id="298" r:id="rId14"/>
    <p:sldId id="282" r:id="rId15"/>
  </p:sldIdLst>
  <p:sldSz cx="9144000" cy="5143500" type="screen16x9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סגנון ביניים 1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99" autoAdjust="0"/>
    <p:restoredTop sz="94660"/>
  </p:normalViewPr>
  <p:slideViewPr>
    <p:cSldViewPr>
      <p:cViewPr varScale="1">
        <p:scale>
          <a:sx n="80" d="100"/>
          <a:sy n="80" d="100"/>
        </p:scale>
        <p:origin x="756" y="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BB950-F7F4-40DC-878A-548C6BB24F15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pPr rtl="1"/>
          <a:endParaRPr lang="he-IL"/>
        </a:p>
      </dgm:t>
    </dgm:pt>
    <dgm:pt modelId="{E6C7983F-61C3-4EDD-9C78-9D1FFAA6352B}">
      <dgm:prSet phldrT="[טקסט]"/>
      <dgm:spPr>
        <a:xfrm>
          <a:off x="0" y="18928"/>
          <a:ext cx="6128083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rtl="1"/>
          <a:r>
            <a:rPr lang="he-IL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מה הצורך בפיילוט?</a:t>
          </a:r>
          <a:endParaRPr lang="he-IL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gm:t>
    </dgm:pt>
    <dgm:pt modelId="{1927F58D-E557-4733-A62A-90261B3CC9F4}" type="parTrans" cxnId="{0901AB1C-56B8-46C0-93DA-92F9C4C23A67}">
      <dgm:prSet/>
      <dgm:spPr/>
      <dgm:t>
        <a:bodyPr/>
        <a:lstStyle/>
        <a:p>
          <a:pPr rtl="1"/>
          <a:endParaRPr lang="he-IL"/>
        </a:p>
      </dgm:t>
    </dgm:pt>
    <dgm:pt modelId="{4F6FA337-DD8E-41CE-91FF-7F7E113E9BF9}" type="sibTrans" cxnId="{0901AB1C-56B8-46C0-93DA-92F9C4C23A67}">
      <dgm:prSet/>
      <dgm:spPr/>
      <dgm:t>
        <a:bodyPr/>
        <a:lstStyle/>
        <a:p>
          <a:pPr rtl="1"/>
          <a:endParaRPr lang="he-IL"/>
        </a:p>
      </dgm:t>
    </dgm:pt>
    <dgm:pt modelId="{0C0C4868-B1B5-420D-8D73-1962EA0E24CD}">
      <dgm:prSet phldrT="[טקסט]"/>
      <dgm:spPr>
        <a:xfrm>
          <a:off x="0" y="570808"/>
          <a:ext cx="6128083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2727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rtl="1"/>
          <a:r>
            <a:rPr lang="he-IL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תכנון מקדים</a:t>
          </a:r>
          <a:endParaRPr lang="he-IL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gm:t>
    </dgm:pt>
    <dgm:pt modelId="{07449E1B-45FE-412F-9847-516C65C2DD7C}" type="parTrans" cxnId="{A39457D8-F355-48EE-A7F0-1BCD6ED78AA3}">
      <dgm:prSet/>
      <dgm:spPr/>
      <dgm:t>
        <a:bodyPr/>
        <a:lstStyle/>
        <a:p>
          <a:pPr rtl="1"/>
          <a:endParaRPr lang="he-IL"/>
        </a:p>
      </dgm:t>
    </dgm:pt>
    <dgm:pt modelId="{C2A56C5D-1DE4-4589-BBC5-5C2C5D9EA19A}" type="sibTrans" cxnId="{A39457D8-F355-48EE-A7F0-1BCD6ED78AA3}">
      <dgm:prSet/>
      <dgm:spPr/>
      <dgm:t>
        <a:bodyPr/>
        <a:lstStyle/>
        <a:p>
          <a:pPr rtl="1"/>
          <a:endParaRPr lang="he-IL"/>
        </a:p>
      </dgm:t>
    </dgm:pt>
    <dgm:pt modelId="{D9059A07-2B95-43CE-9AD8-FDB8D86D9F54}">
      <dgm:prSet phldrT="[טקסט]"/>
      <dgm:spPr>
        <a:xfrm>
          <a:off x="0" y="1122688"/>
          <a:ext cx="6128083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5455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rtl="1"/>
          <a:r>
            <a:rPr lang="he-IL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פגישות עם אבישי פישל- אגף מדיניות תכנון</a:t>
          </a:r>
          <a:endParaRPr lang="he-IL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gm:t>
    </dgm:pt>
    <dgm:pt modelId="{D915402A-4037-4A5A-8155-2D0645438576}" type="parTrans" cxnId="{0932A4E4-9710-48BF-9ED0-23BCB450C89C}">
      <dgm:prSet/>
      <dgm:spPr/>
      <dgm:t>
        <a:bodyPr/>
        <a:lstStyle/>
        <a:p>
          <a:pPr rtl="1"/>
          <a:endParaRPr lang="he-IL"/>
        </a:p>
      </dgm:t>
    </dgm:pt>
    <dgm:pt modelId="{EA221963-5634-4387-9CF9-15983CF74617}" type="sibTrans" cxnId="{0932A4E4-9710-48BF-9ED0-23BCB450C89C}">
      <dgm:prSet/>
      <dgm:spPr/>
      <dgm:t>
        <a:bodyPr/>
        <a:lstStyle/>
        <a:p>
          <a:pPr rtl="1"/>
          <a:endParaRPr lang="he-IL"/>
        </a:p>
      </dgm:t>
    </dgm:pt>
    <dgm:pt modelId="{64A160E9-6FF5-4801-8FFA-62801CC9920F}">
      <dgm:prSet phldrT="[טקסט]"/>
      <dgm:spPr>
        <a:xfrm>
          <a:off x="0" y="1674568"/>
          <a:ext cx="6128083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818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rtl="1"/>
          <a:r>
            <a:rPr lang="he-IL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תוצרים</a:t>
          </a:r>
          <a:endParaRPr lang="he-IL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gm:t>
    </dgm:pt>
    <dgm:pt modelId="{19F6EE55-022D-44E7-BE28-F7CC49446984}" type="parTrans" cxnId="{92DAD79C-CFA6-4AF8-AAB4-64F9EE632127}">
      <dgm:prSet/>
      <dgm:spPr/>
      <dgm:t>
        <a:bodyPr/>
        <a:lstStyle/>
        <a:p>
          <a:pPr rtl="1"/>
          <a:endParaRPr lang="he-IL"/>
        </a:p>
      </dgm:t>
    </dgm:pt>
    <dgm:pt modelId="{402968A3-94C9-4CF3-B299-74F549E8E000}" type="sibTrans" cxnId="{92DAD79C-CFA6-4AF8-AAB4-64F9EE632127}">
      <dgm:prSet/>
      <dgm:spPr/>
      <dgm:t>
        <a:bodyPr/>
        <a:lstStyle/>
        <a:p>
          <a:pPr rtl="1"/>
          <a:endParaRPr lang="he-IL"/>
        </a:p>
      </dgm:t>
    </dgm:pt>
    <dgm:pt modelId="{81437FDB-5D00-4544-A0E8-209880B64A4D}">
      <dgm:prSet phldrT="[טקסט]"/>
      <dgm:spPr>
        <a:xfrm>
          <a:off x="0" y="1674568"/>
          <a:ext cx="6128083" cy="491399"/>
        </a:xfrm>
        <a:solidFill>
          <a:srgbClr val="A5A5A5">
            <a:shade val="80000"/>
            <a:hueOff val="0"/>
            <a:satOff val="0"/>
            <a:lumOff val="818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rtl="1"/>
          <a:r>
            <a:rPr lang="he-IL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מסקנות ולמידה להמשך</a:t>
          </a:r>
          <a:endParaRPr lang="he-IL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gm:t>
    </dgm:pt>
    <dgm:pt modelId="{9A2CA17E-F608-43D2-A82F-9E42CAE9DF62}" type="parTrans" cxnId="{FA22BC1F-62FB-4AA6-BA1E-81FC39F0554C}">
      <dgm:prSet/>
      <dgm:spPr/>
      <dgm:t>
        <a:bodyPr/>
        <a:lstStyle/>
        <a:p>
          <a:pPr rtl="1"/>
          <a:endParaRPr lang="he-IL"/>
        </a:p>
      </dgm:t>
    </dgm:pt>
    <dgm:pt modelId="{D075B2B2-2960-45D2-9115-75234965DA26}" type="sibTrans" cxnId="{FA22BC1F-62FB-4AA6-BA1E-81FC39F0554C}">
      <dgm:prSet/>
      <dgm:spPr/>
      <dgm:t>
        <a:bodyPr/>
        <a:lstStyle/>
        <a:p>
          <a:pPr rtl="1"/>
          <a:endParaRPr lang="he-IL"/>
        </a:p>
      </dgm:t>
    </dgm:pt>
    <dgm:pt modelId="{6734D96B-B9E3-4AD5-8B41-FC3248406549}" type="pres">
      <dgm:prSet presAssocID="{BFBBB950-F7F4-40DC-878A-548C6BB24F1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4DD73836-F9EB-44E2-AD28-9D41ECA66EA7}" type="pres">
      <dgm:prSet presAssocID="{E6C7983F-61C3-4EDD-9C78-9D1FFAA6352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0F7C38AE-7424-47EF-8765-16DEB9D60889}" type="pres">
      <dgm:prSet presAssocID="{4F6FA337-DD8E-41CE-91FF-7F7E113E9BF9}" presName="spacer" presStyleCnt="0"/>
      <dgm:spPr/>
    </dgm:pt>
    <dgm:pt modelId="{C7B18111-4B8B-4CAE-AC5A-8F0FF7636567}" type="pres">
      <dgm:prSet presAssocID="{0C0C4868-B1B5-420D-8D73-1962EA0E24CD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50F00FA0-0929-4357-B0A9-D7F771155610}" type="pres">
      <dgm:prSet presAssocID="{C2A56C5D-1DE4-4589-BBC5-5C2C5D9EA19A}" presName="spacer" presStyleCnt="0"/>
      <dgm:spPr/>
    </dgm:pt>
    <dgm:pt modelId="{E9C27245-3EDB-4F1C-B0F4-C67E1EF5F2B9}" type="pres">
      <dgm:prSet presAssocID="{D9059A07-2B95-43CE-9AD8-FDB8D86D9F5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0D316D29-D426-49ED-B3D7-B09A8C1FBD0E}" type="pres">
      <dgm:prSet presAssocID="{EA221963-5634-4387-9CF9-15983CF74617}" presName="spacer" presStyleCnt="0"/>
      <dgm:spPr/>
    </dgm:pt>
    <dgm:pt modelId="{911F3710-68E1-433C-94AE-62298367A89B}" type="pres">
      <dgm:prSet presAssocID="{64A160E9-6FF5-4801-8FFA-62801CC9920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FFC6D36-2134-49C2-AB86-77161E24D483}" type="pres">
      <dgm:prSet presAssocID="{402968A3-94C9-4CF3-B299-74F549E8E000}" presName="spacer" presStyleCnt="0"/>
      <dgm:spPr/>
    </dgm:pt>
    <dgm:pt modelId="{B868EB2C-5386-4B08-A5E1-D136B45EA174}" type="pres">
      <dgm:prSet presAssocID="{81437FDB-5D00-4544-A0E8-209880B64A4D}" presName="parentText" presStyleLbl="node1" presStyleIdx="4" presStyleCnt="5">
        <dgm:presLayoutVars>
          <dgm:chMax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pPr rtl="1"/>
          <a:endParaRPr lang="he-IL"/>
        </a:p>
      </dgm:t>
    </dgm:pt>
  </dgm:ptLst>
  <dgm:cxnLst>
    <dgm:cxn modelId="{FB15CBB4-2137-4025-8827-E19508125B7E}" type="presOf" srcId="{D9059A07-2B95-43CE-9AD8-FDB8D86D9F54}" destId="{E9C27245-3EDB-4F1C-B0F4-C67E1EF5F2B9}" srcOrd="0" destOrd="0" presId="urn:microsoft.com/office/officeart/2005/8/layout/vList2"/>
    <dgm:cxn modelId="{0901AB1C-56B8-46C0-93DA-92F9C4C23A67}" srcId="{BFBBB950-F7F4-40DC-878A-548C6BB24F15}" destId="{E6C7983F-61C3-4EDD-9C78-9D1FFAA6352B}" srcOrd="0" destOrd="0" parTransId="{1927F58D-E557-4733-A62A-90261B3CC9F4}" sibTransId="{4F6FA337-DD8E-41CE-91FF-7F7E113E9BF9}"/>
    <dgm:cxn modelId="{0F96580E-27A0-493C-9FCD-CEC9B216B6FD}" type="presOf" srcId="{81437FDB-5D00-4544-A0E8-209880B64A4D}" destId="{B868EB2C-5386-4B08-A5E1-D136B45EA174}" srcOrd="0" destOrd="0" presId="urn:microsoft.com/office/officeart/2005/8/layout/vList2"/>
    <dgm:cxn modelId="{A39457D8-F355-48EE-A7F0-1BCD6ED78AA3}" srcId="{BFBBB950-F7F4-40DC-878A-548C6BB24F15}" destId="{0C0C4868-B1B5-420D-8D73-1962EA0E24CD}" srcOrd="1" destOrd="0" parTransId="{07449E1B-45FE-412F-9847-516C65C2DD7C}" sibTransId="{C2A56C5D-1DE4-4589-BBC5-5C2C5D9EA19A}"/>
    <dgm:cxn modelId="{BA541D1F-6E9B-44B3-8196-86D89A887F9E}" type="presOf" srcId="{BFBBB950-F7F4-40DC-878A-548C6BB24F15}" destId="{6734D96B-B9E3-4AD5-8B41-FC3248406549}" srcOrd="0" destOrd="0" presId="urn:microsoft.com/office/officeart/2005/8/layout/vList2"/>
    <dgm:cxn modelId="{FA22BC1F-62FB-4AA6-BA1E-81FC39F0554C}" srcId="{BFBBB950-F7F4-40DC-878A-548C6BB24F15}" destId="{81437FDB-5D00-4544-A0E8-209880B64A4D}" srcOrd="4" destOrd="0" parTransId="{9A2CA17E-F608-43D2-A82F-9E42CAE9DF62}" sibTransId="{D075B2B2-2960-45D2-9115-75234965DA26}"/>
    <dgm:cxn modelId="{0932A4E4-9710-48BF-9ED0-23BCB450C89C}" srcId="{BFBBB950-F7F4-40DC-878A-548C6BB24F15}" destId="{D9059A07-2B95-43CE-9AD8-FDB8D86D9F54}" srcOrd="2" destOrd="0" parTransId="{D915402A-4037-4A5A-8155-2D0645438576}" sibTransId="{EA221963-5634-4387-9CF9-15983CF74617}"/>
    <dgm:cxn modelId="{5BBBEBB3-0538-42E0-8E77-887C4CA9C136}" type="presOf" srcId="{64A160E9-6FF5-4801-8FFA-62801CC9920F}" destId="{911F3710-68E1-433C-94AE-62298367A89B}" srcOrd="0" destOrd="0" presId="urn:microsoft.com/office/officeart/2005/8/layout/vList2"/>
    <dgm:cxn modelId="{92DAD79C-CFA6-4AF8-AAB4-64F9EE632127}" srcId="{BFBBB950-F7F4-40DC-878A-548C6BB24F15}" destId="{64A160E9-6FF5-4801-8FFA-62801CC9920F}" srcOrd="3" destOrd="0" parTransId="{19F6EE55-022D-44E7-BE28-F7CC49446984}" sibTransId="{402968A3-94C9-4CF3-B299-74F549E8E000}"/>
    <dgm:cxn modelId="{FBE3DBC5-B9E8-4EAD-9D9C-D0880266D79E}" type="presOf" srcId="{0C0C4868-B1B5-420D-8D73-1962EA0E24CD}" destId="{C7B18111-4B8B-4CAE-AC5A-8F0FF7636567}" srcOrd="0" destOrd="0" presId="urn:microsoft.com/office/officeart/2005/8/layout/vList2"/>
    <dgm:cxn modelId="{73C1A732-4681-4C65-977D-B1583C6A8B5C}" type="presOf" srcId="{E6C7983F-61C3-4EDD-9C78-9D1FFAA6352B}" destId="{4DD73836-F9EB-44E2-AD28-9D41ECA66EA7}" srcOrd="0" destOrd="0" presId="urn:microsoft.com/office/officeart/2005/8/layout/vList2"/>
    <dgm:cxn modelId="{5BB8DC44-C6C2-42F8-A3C8-7BE89B64F128}" type="presParOf" srcId="{6734D96B-B9E3-4AD5-8B41-FC3248406549}" destId="{4DD73836-F9EB-44E2-AD28-9D41ECA66EA7}" srcOrd="0" destOrd="0" presId="urn:microsoft.com/office/officeart/2005/8/layout/vList2"/>
    <dgm:cxn modelId="{09F0B5B0-C874-4075-B534-AA2B5B7697C2}" type="presParOf" srcId="{6734D96B-B9E3-4AD5-8B41-FC3248406549}" destId="{0F7C38AE-7424-47EF-8765-16DEB9D60889}" srcOrd="1" destOrd="0" presId="urn:microsoft.com/office/officeart/2005/8/layout/vList2"/>
    <dgm:cxn modelId="{E741AB07-F01A-44D1-ACB9-89547FA0A50D}" type="presParOf" srcId="{6734D96B-B9E3-4AD5-8B41-FC3248406549}" destId="{C7B18111-4B8B-4CAE-AC5A-8F0FF7636567}" srcOrd="2" destOrd="0" presId="urn:microsoft.com/office/officeart/2005/8/layout/vList2"/>
    <dgm:cxn modelId="{B78EEFCC-AF49-4C50-BA7D-225378A4E376}" type="presParOf" srcId="{6734D96B-B9E3-4AD5-8B41-FC3248406549}" destId="{50F00FA0-0929-4357-B0A9-D7F771155610}" srcOrd="3" destOrd="0" presId="urn:microsoft.com/office/officeart/2005/8/layout/vList2"/>
    <dgm:cxn modelId="{B4F46893-3315-4D4B-B982-4BDC557FC02F}" type="presParOf" srcId="{6734D96B-B9E3-4AD5-8B41-FC3248406549}" destId="{E9C27245-3EDB-4F1C-B0F4-C67E1EF5F2B9}" srcOrd="4" destOrd="0" presId="urn:microsoft.com/office/officeart/2005/8/layout/vList2"/>
    <dgm:cxn modelId="{EDD332C0-0A3D-4FE0-8B57-A7DCDE16767D}" type="presParOf" srcId="{6734D96B-B9E3-4AD5-8B41-FC3248406549}" destId="{0D316D29-D426-49ED-B3D7-B09A8C1FBD0E}" srcOrd="5" destOrd="0" presId="urn:microsoft.com/office/officeart/2005/8/layout/vList2"/>
    <dgm:cxn modelId="{1D9C85DC-0C22-4803-ADEB-33E7E02F0843}" type="presParOf" srcId="{6734D96B-B9E3-4AD5-8B41-FC3248406549}" destId="{911F3710-68E1-433C-94AE-62298367A89B}" srcOrd="6" destOrd="0" presId="urn:microsoft.com/office/officeart/2005/8/layout/vList2"/>
    <dgm:cxn modelId="{F21C1E3F-BDCB-4D44-B906-951DEB44574C}" type="presParOf" srcId="{6734D96B-B9E3-4AD5-8B41-FC3248406549}" destId="{DFFC6D36-2134-49C2-AB86-77161E24D483}" srcOrd="7" destOrd="0" presId="urn:microsoft.com/office/officeart/2005/8/layout/vList2"/>
    <dgm:cxn modelId="{53651387-C87F-48CC-B23D-52F721425A5A}" type="presParOf" srcId="{6734D96B-B9E3-4AD5-8B41-FC3248406549}" destId="{B868EB2C-5386-4B08-A5E1-D136B45EA17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BBB950-F7F4-40DC-878A-548C6BB24F15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pPr rtl="1"/>
          <a:endParaRPr lang="he-IL"/>
        </a:p>
      </dgm:t>
    </dgm:pt>
    <dgm:pt modelId="{E6C7983F-61C3-4EDD-9C78-9D1FFAA6352B}">
      <dgm:prSet phldrT="[טקסט]"/>
      <dgm:spPr>
        <a:xfrm>
          <a:off x="0" y="18928"/>
          <a:ext cx="6128083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rtl="1"/>
          <a:r>
            <a:rPr lang="he-IL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מה הצורך בפיילוט?</a:t>
          </a:r>
          <a:endParaRPr lang="he-IL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gm:t>
    </dgm:pt>
    <dgm:pt modelId="{1927F58D-E557-4733-A62A-90261B3CC9F4}" type="parTrans" cxnId="{0901AB1C-56B8-46C0-93DA-92F9C4C23A67}">
      <dgm:prSet/>
      <dgm:spPr/>
      <dgm:t>
        <a:bodyPr/>
        <a:lstStyle/>
        <a:p>
          <a:pPr rtl="1"/>
          <a:endParaRPr lang="he-IL"/>
        </a:p>
      </dgm:t>
    </dgm:pt>
    <dgm:pt modelId="{4F6FA337-DD8E-41CE-91FF-7F7E113E9BF9}" type="sibTrans" cxnId="{0901AB1C-56B8-46C0-93DA-92F9C4C23A67}">
      <dgm:prSet/>
      <dgm:spPr/>
      <dgm:t>
        <a:bodyPr/>
        <a:lstStyle/>
        <a:p>
          <a:pPr rtl="1"/>
          <a:endParaRPr lang="he-IL"/>
        </a:p>
      </dgm:t>
    </dgm:pt>
    <dgm:pt modelId="{0C0C4868-B1B5-420D-8D73-1962EA0E24CD}">
      <dgm:prSet phldrT="[טקסט]"/>
      <dgm:spPr>
        <a:xfrm>
          <a:off x="0" y="570808"/>
          <a:ext cx="6128083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2727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rtl="1"/>
          <a:r>
            <a:rPr lang="he-IL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תכנון מקדים</a:t>
          </a:r>
          <a:endParaRPr lang="he-IL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gm:t>
    </dgm:pt>
    <dgm:pt modelId="{07449E1B-45FE-412F-9847-516C65C2DD7C}" type="parTrans" cxnId="{A39457D8-F355-48EE-A7F0-1BCD6ED78AA3}">
      <dgm:prSet/>
      <dgm:spPr/>
      <dgm:t>
        <a:bodyPr/>
        <a:lstStyle/>
        <a:p>
          <a:pPr rtl="1"/>
          <a:endParaRPr lang="he-IL"/>
        </a:p>
      </dgm:t>
    </dgm:pt>
    <dgm:pt modelId="{C2A56C5D-1DE4-4589-BBC5-5C2C5D9EA19A}" type="sibTrans" cxnId="{A39457D8-F355-48EE-A7F0-1BCD6ED78AA3}">
      <dgm:prSet/>
      <dgm:spPr/>
      <dgm:t>
        <a:bodyPr/>
        <a:lstStyle/>
        <a:p>
          <a:pPr rtl="1"/>
          <a:endParaRPr lang="he-IL"/>
        </a:p>
      </dgm:t>
    </dgm:pt>
    <dgm:pt modelId="{D9059A07-2B95-43CE-9AD8-FDB8D86D9F54}">
      <dgm:prSet phldrT="[טקסט]"/>
      <dgm:spPr>
        <a:xfrm>
          <a:off x="0" y="1122688"/>
          <a:ext cx="6128083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5455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rtl="1"/>
          <a:r>
            <a:rPr lang="he-IL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פגישות עם אבישי פישל- אגף מדיניות תכנון</a:t>
          </a:r>
          <a:endParaRPr lang="he-IL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gm:t>
    </dgm:pt>
    <dgm:pt modelId="{D915402A-4037-4A5A-8155-2D0645438576}" type="parTrans" cxnId="{0932A4E4-9710-48BF-9ED0-23BCB450C89C}">
      <dgm:prSet/>
      <dgm:spPr/>
      <dgm:t>
        <a:bodyPr/>
        <a:lstStyle/>
        <a:p>
          <a:pPr rtl="1"/>
          <a:endParaRPr lang="he-IL"/>
        </a:p>
      </dgm:t>
    </dgm:pt>
    <dgm:pt modelId="{EA221963-5634-4387-9CF9-15983CF74617}" type="sibTrans" cxnId="{0932A4E4-9710-48BF-9ED0-23BCB450C89C}">
      <dgm:prSet/>
      <dgm:spPr/>
      <dgm:t>
        <a:bodyPr/>
        <a:lstStyle/>
        <a:p>
          <a:pPr rtl="1"/>
          <a:endParaRPr lang="he-IL"/>
        </a:p>
      </dgm:t>
    </dgm:pt>
    <dgm:pt modelId="{64A160E9-6FF5-4801-8FFA-62801CC9920F}">
      <dgm:prSet phldrT="[טקסט]"/>
      <dgm:spPr>
        <a:xfrm>
          <a:off x="0" y="1674568"/>
          <a:ext cx="6128083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818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rtl="1"/>
          <a:r>
            <a:rPr lang="he-IL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תוצרים</a:t>
          </a:r>
          <a:endParaRPr lang="he-IL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gm:t>
    </dgm:pt>
    <dgm:pt modelId="{19F6EE55-022D-44E7-BE28-F7CC49446984}" type="parTrans" cxnId="{92DAD79C-CFA6-4AF8-AAB4-64F9EE632127}">
      <dgm:prSet/>
      <dgm:spPr/>
      <dgm:t>
        <a:bodyPr/>
        <a:lstStyle/>
        <a:p>
          <a:pPr rtl="1"/>
          <a:endParaRPr lang="he-IL"/>
        </a:p>
      </dgm:t>
    </dgm:pt>
    <dgm:pt modelId="{402968A3-94C9-4CF3-B299-74F549E8E000}" type="sibTrans" cxnId="{92DAD79C-CFA6-4AF8-AAB4-64F9EE632127}">
      <dgm:prSet/>
      <dgm:spPr/>
      <dgm:t>
        <a:bodyPr/>
        <a:lstStyle/>
        <a:p>
          <a:pPr rtl="1"/>
          <a:endParaRPr lang="he-IL"/>
        </a:p>
      </dgm:t>
    </dgm:pt>
    <dgm:pt modelId="{81437FDB-5D00-4544-A0E8-209880B64A4D}">
      <dgm:prSet phldrT="[טקסט]"/>
      <dgm:spPr>
        <a:xfrm>
          <a:off x="0" y="1674568"/>
          <a:ext cx="6128083" cy="491399"/>
        </a:xfrm>
        <a:solidFill>
          <a:srgbClr val="A5A5A5">
            <a:shade val="80000"/>
            <a:hueOff val="0"/>
            <a:satOff val="0"/>
            <a:lumOff val="818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rtl="1"/>
          <a:r>
            <a:rPr lang="he-IL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מסקנות ולמידה להמשך</a:t>
          </a:r>
          <a:endParaRPr lang="he-IL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gm:t>
    </dgm:pt>
    <dgm:pt modelId="{9A2CA17E-F608-43D2-A82F-9E42CAE9DF62}" type="parTrans" cxnId="{FA22BC1F-62FB-4AA6-BA1E-81FC39F0554C}">
      <dgm:prSet/>
      <dgm:spPr/>
      <dgm:t>
        <a:bodyPr/>
        <a:lstStyle/>
        <a:p>
          <a:pPr rtl="1"/>
          <a:endParaRPr lang="he-IL"/>
        </a:p>
      </dgm:t>
    </dgm:pt>
    <dgm:pt modelId="{D075B2B2-2960-45D2-9115-75234965DA26}" type="sibTrans" cxnId="{FA22BC1F-62FB-4AA6-BA1E-81FC39F0554C}">
      <dgm:prSet/>
      <dgm:spPr/>
      <dgm:t>
        <a:bodyPr/>
        <a:lstStyle/>
        <a:p>
          <a:pPr rtl="1"/>
          <a:endParaRPr lang="he-IL"/>
        </a:p>
      </dgm:t>
    </dgm:pt>
    <dgm:pt modelId="{6734D96B-B9E3-4AD5-8B41-FC3248406549}" type="pres">
      <dgm:prSet presAssocID="{BFBBB950-F7F4-40DC-878A-548C6BB24F1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4DD73836-F9EB-44E2-AD28-9D41ECA66EA7}" type="pres">
      <dgm:prSet presAssocID="{E6C7983F-61C3-4EDD-9C78-9D1FFAA6352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0F7C38AE-7424-47EF-8765-16DEB9D60889}" type="pres">
      <dgm:prSet presAssocID="{4F6FA337-DD8E-41CE-91FF-7F7E113E9BF9}" presName="spacer" presStyleCnt="0"/>
      <dgm:spPr/>
    </dgm:pt>
    <dgm:pt modelId="{C7B18111-4B8B-4CAE-AC5A-8F0FF7636567}" type="pres">
      <dgm:prSet presAssocID="{0C0C4868-B1B5-420D-8D73-1962EA0E24CD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50F00FA0-0929-4357-B0A9-D7F771155610}" type="pres">
      <dgm:prSet presAssocID="{C2A56C5D-1DE4-4589-BBC5-5C2C5D9EA19A}" presName="spacer" presStyleCnt="0"/>
      <dgm:spPr/>
    </dgm:pt>
    <dgm:pt modelId="{E9C27245-3EDB-4F1C-B0F4-C67E1EF5F2B9}" type="pres">
      <dgm:prSet presAssocID="{D9059A07-2B95-43CE-9AD8-FDB8D86D9F5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0D316D29-D426-49ED-B3D7-B09A8C1FBD0E}" type="pres">
      <dgm:prSet presAssocID="{EA221963-5634-4387-9CF9-15983CF74617}" presName="spacer" presStyleCnt="0"/>
      <dgm:spPr/>
    </dgm:pt>
    <dgm:pt modelId="{911F3710-68E1-433C-94AE-62298367A89B}" type="pres">
      <dgm:prSet presAssocID="{64A160E9-6FF5-4801-8FFA-62801CC9920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FFC6D36-2134-49C2-AB86-77161E24D483}" type="pres">
      <dgm:prSet presAssocID="{402968A3-94C9-4CF3-B299-74F549E8E000}" presName="spacer" presStyleCnt="0"/>
      <dgm:spPr/>
    </dgm:pt>
    <dgm:pt modelId="{B868EB2C-5386-4B08-A5E1-D136B45EA174}" type="pres">
      <dgm:prSet presAssocID="{81437FDB-5D00-4544-A0E8-209880B64A4D}" presName="parentText" presStyleLbl="node1" presStyleIdx="4" presStyleCnt="5">
        <dgm:presLayoutVars>
          <dgm:chMax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pPr rtl="1"/>
          <a:endParaRPr lang="he-IL"/>
        </a:p>
      </dgm:t>
    </dgm:pt>
  </dgm:ptLst>
  <dgm:cxnLst>
    <dgm:cxn modelId="{FB15CBB4-2137-4025-8827-E19508125B7E}" type="presOf" srcId="{D9059A07-2B95-43CE-9AD8-FDB8D86D9F54}" destId="{E9C27245-3EDB-4F1C-B0F4-C67E1EF5F2B9}" srcOrd="0" destOrd="0" presId="urn:microsoft.com/office/officeart/2005/8/layout/vList2"/>
    <dgm:cxn modelId="{0901AB1C-56B8-46C0-93DA-92F9C4C23A67}" srcId="{BFBBB950-F7F4-40DC-878A-548C6BB24F15}" destId="{E6C7983F-61C3-4EDD-9C78-9D1FFAA6352B}" srcOrd="0" destOrd="0" parTransId="{1927F58D-E557-4733-A62A-90261B3CC9F4}" sibTransId="{4F6FA337-DD8E-41CE-91FF-7F7E113E9BF9}"/>
    <dgm:cxn modelId="{0F96580E-27A0-493C-9FCD-CEC9B216B6FD}" type="presOf" srcId="{81437FDB-5D00-4544-A0E8-209880B64A4D}" destId="{B868EB2C-5386-4B08-A5E1-D136B45EA174}" srcOrd="0" destOrd="0" presId="urn:microsoft.com/office/officeart/2005/8/layout/vList2"/>
    <dgm:cxn modelId="{A39457D8-F355-48EE-A7F0-1BCD6ED78AA3}" srcId="{BFBBB950-F7F4-40DC-878A-548C6BB24F15}" destId="{0C0C4868-B1B5-420D-8D73-1962EA0E24CD}" srcOrd="1" destOrd="0" parTransId="{07449E1B-45FE-412F-9847-516C65C2DD7C}" sibTransId="{C2A56C5D-1DE4-4589-BBC5-5C2C5D9EA19A}"/>
    <dgm:cxn modelId="{BA541D1F-6E9B-44B3-8196-86D89A887F9E}" type="presOf" srcId="{BFBBB950-F7F4-40DC-878A-548C6BB24F15}" destId="{6734D96B-B9E3-4AD5-8B41-FC3248406549}" srcOrd="0" destOrd="0" presId="urn:microsoft.com/office/officeart/2005/8/layout/vList2"/>
    <dgm:cxn modelId="{FA22BC1F-62FB-4AA6-BA1E-81FC39F0554C}" srcId="{BFBBB950-F7F4-40DC-878A-548C6BB24F15}" destId="{81437FDB-5D00-4544-A0E8-209880B64A4D}" srcOrd="4" destOrd="0" parTransId="{9A2CA17E-F608-43D2-A82F-9E42CAE9DF62}" sibTransId="{D075B2B2-2960-45D2-9115-75234965DA26}"/>
    <dgm:cxn modelId="{0932A4E4-9710-48BF-9ED0-23BCB450C89C}" srcId="{BFBBB950-F7F4-40DC-878A-548C6BB24F15}" destId="{D9059A07-2B95-43CE-9AD8-FDB8D86D9F54}" srcOrd="2" destOrd="0" parTransId="{D915402A-4037-4A5A-8155-2D0645438576}" sibTransId="{EA221963-5634-4387-9CF9-15983CF74617}"/>
    <dgm:cxn modelId="{5BBBEBB3-0538-42E0-8E77-887C4CA9C136}" type="presOf" srcId="{64A160E9-6FF5-4801-8FFA-62801CC9920F}" destId="{911F3710-68E1-433C-94AE-62298367A89B}" srcOrd="0" destOrd="0" presId="urn:microsoft.com/office/officeart/2005/8/layout/vList2"/>
    <dgm:cxn modelId="{92DAD79C-CFA6-4AF8-AAB4-64F9EE632127}" srcId="{BFBBB950-F7F4-40DC-878A-548C6BB24F15}" destId="{64A160E9-6FF5-4801-8FFA-62801CC9920F}" srcOrd="3" destOrd="0" parTransId="{19F6EE55-022D-44E7-BE28-F7CC49446984}" sibTransId="{402968A3-94C9-4CF3-B299-74F549E8E000}"/>
    <dgm:cxn modelId="{FBE3DBC5-B9E8-4EAD-9D9C-D0880266D79E}" type="presOf" srcId="{0C0C4868-B1B5-420D-8D73-1962EA0E24CD}" destId="{C7B18111-4B8B-4CAE-AC5A-8F0FF7636567}" srcOrd="0" destOrd="0" presId="urn:microsoft.com/office/officeart/2005/8/layout/vList2"/>
    <dgm:cxn modelId="{73C1A732-4681-4C65-977D-B1583C6A8B5C}" type="presOf" srcId="{E6C7983F-61C3-4EDD-9C78-9D1FFAA6352B}" destId="{4DD73836-F9EB-44E2-AD28-9D41ECA66EA7}" srcOrd="0" destOrd="0" presId="urn:microsoft.com/office/officeart/2005/8/layout/vList2"/>
    <dgm:cxn modelId="{5BB8DC44-C6C2-42F8-A3C8-7BE89B64F128}" type="presParOf" srcId="{6734D96B-B9E3-4AD5-8B41-FC3248406549}" destId="{4DD73836-F9EB-44E2-AD28-9D41ECA66EA7}" srcOrd="0" destOrd="0" presId="urn:microsoft.com/office/officeart/2005/8/layout/vList2"/>
    <dgm:cxn modelId="{09F0B5B0-C874-4075-B534-AA2B5B7697C2}" type="presParOf" srcId="{6734D96B-B9E3-4AD5-8B41-FC3248406549}" destId="{0F7C38AE-7424-47EF-8765-16DEB9D60889}" srcOrd="1" destOrd="0" presId="urn:microsoft.com/office/officeart/2005/8/layout/vList2"/>
    <dgm:cxn modelId="{E741AB07-F01A-44D1-ACB9-89547FA0A50D}" type="presParOf" srcId="{6734D96B-B9E3-4AD5-8B41-FC3248406549}" destId="{C7B18111-4B8B-4CAE-AC5A-8F0FF7636567}" srcOrd="2" destOrd="0" presId="urn:microsoft.com/office/officeart/2005/8/layout/vList2"/>
    <dgm:cxn modelId="{B78EEFCC-AF49-4C50-BA7D-225378A4E376}" type="presParOf" srcId="{6734D96B-B9E3-4AD5-8B41-FC3248406549}" destId="{50F00FA0-0929-4357-B0A9-D7F771155610}" srcOrd="3" destOrd="0" presId="urn:microsoft.com/office/officeart/2005/8/layout/vList2"/>
    <dgm:cxn modelId="{B4F46893-3315-4D4B-B982-4BDC557FC02F}" type="presParOf" srcId="{6734D96B-B9E3-4AD5-8B41-FC3248406549}" destId="{E9C27245-3EDB-4F1C-B0F4-C67E1EF5F2B9}" srcOrd="4" destOrd="0" presId="urn:microsoft.com/office/officeart/2005/8/layout/vList2"/>
    <dgm:cxn modelId="{EDD332C0-0A3D-4FE0-8B57-A7DCDE16767D}" type="presParOf" srcId="{6734D96B-B9E3-4AD5-8B41-FC3248406549}" destId="{0D316D29-D426-49ED-B3D7-B09A8C1FBD0E}" srcOrd="5" destOrd="0" presId="urn:microsoft.com/office/officeart/2005/8/layout/vList2"/>
    <dgm:cxn modelId="{1D9C85DC-0C22-4803-ADEB-33E7E02F0843}" type="presParOf" srcId="{6734D96B-B9E3-4AD5-8B41-FC3248406549}" destId="{911F3710-68E1-433C-94AE-62298367A89B}" srcOrd="6" destOrd="0" presId="urn:microsoft.com/office/officeart/2005/8/layout/vList2"/>
    <dgm:cxn modelId="{F21C1E3F-BDCB-4D44-B906-951DEB44574C}" type="presParOf" srcId="{6734D96B-B9E3-4AD5-8B41-FC3248406549}" destId="{DFFC6D36-2134-49C2-AB86-77161E24D483}" srcOrd="7" destOrd="0" presId="urn:microsoft.com/office/officeart/2005/8/layout/vList2"/>
    <dgm:cxn modelId="{53651387-C87F-48CC-B23D-52F721425A5A}" type="presParOf" srcId="{6734D96B-B9E3-4AD5-8B41-FC3248406549}" destId="{B868EB2C-5386-4B08-A5E1-D136B45EA17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BBB950-F7F4-40DC-878A-548C6BB24F15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pPr rtl="1"/>
          <a:endParaRPr lang="he-IL"/>
        </a:p>
      </dgm:t>
    </dgm:pt>
    <dgm:pt modelId="{E6C7983F-61C3-4EDD-9C78-9D1FFAA6352B}">
      <dgm:prSet phldrT="[טקסט]"/>
      <dgm:spPr>
        <a:xfrm>
          <a:off x="0" y="18928"/>
          <a:ext cx="6128083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rtl="1"/>
          <a:r>
            <a:rPr lang="he-IL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מה הצורך בפיילוט?</a:t>
          </a:r>
          <a:endParaRPr lang="he-IL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gm:t>
    </dgm:pt>
    <dgm:pt modelId="{1927F58D-E557-4733-A62A-90261B3CC9F4}" type="parTrans" cxnId="{0901AB1C-56B8-46C0-93DA-92F9C4C23A67}">
      <dgm:prSet/>
      <dgm:spPr/>
      <dgm:t>
        <a:bodyPr/>
        <a:lstStyle/>
        <a:p>
          <a:pPr rtl="1"/>
          <a:endParaRPr lang="he-IL"/>
        </a:p>
      </dgm:t>
    </dgm:pt>
    <dgm:pt modelId="{4F6FA337-DD8E-41CE-91FF-7F7E113E9BF9}" type="sibTrans" cxnId="{0901AB1C-56B8-46C0-93DA-92F9C4C23A67}">
      <dgm:prSet/>
      <dgm:spPr/>
      <dgm:t>
        <a:bodyPr/>
        <a:lstStyle/>
        <a:p>
          <a:pPr rtl="1"/>
          <a:endParaRPr lang="he-IL"/>
        </a:p>
      </dgm:t>
    </dgm:pt>
    <dgm:pt modelId="{0C0C4868-B1B5-420D-8D73-1962EA0E24CD}">
      <dgm:prSet phldrT="[טקסט]"/>
      <dgm:spPr>
        <a:xfrm>
          <a:off x="0" y="570808"/>
          <a:ext cx="6128083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2727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rtl="1"/>
          <a:r>
            <a:rPr lang="he-IL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תכנון מקדים</a:t>
          </a:r>
          <a:endParaRPr lang="he-IL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gm:t>
    </dgm:pt>
    <dgm:pt modelId="{07449E1B-45FE-412F-9847-516C65C2DD7C}" type="parTrans" cxnId="{A39457D8-F355-48EE-A7F0-1BCD6ED78AA3}">
      <dgm:prSet/>
      <dgm:spPr/>
      <dgm:t>
        <a:bodyPr/>
        <a:lstStyle/>
        <a:p>
          <a:pPr rtl="1"/>
          <a:endParaRPr lang="he-IL"/>
        </a:p>
      </dgm:t>
    </dgm:pt>
    <dgm:pt modelId="{C2A56C5D-1DE4-4589-BBC5-5C2C5D9EA19A}" type="sibTrans" cxnId="{A39457D8-F355-48EE-A7F0-1BCD6ED78AA3}">
      <dgm:prSet/>
      <dgm:spPr/>
      <dgm:t>
        <a:bodyPr/>
        <a:lstStyle/>
        <a:p>
          <a:pPr rtl="1"/>
          <a:endParaRPr lang="he-IL"/>
        </a:p>
      </dgm:t>
    </dgm:pt>
    <dgm:pt modelId="{D9059A07-2B95-43CE-9AD8-FDB8D86D9F54}">
      <dgm:prSet phldrT="[טקסט]"/>
      <dgm:spPr>
        <a:xfrm>
          <a:off x="0" y="1122688"/>
          <a:ext cx="6128083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5455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rtl="1"/>
          <a:r>
            <a:rPr lang="he-IL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פגישות עם אבישי פישל- אגף מדיניות תכנון</a:t>
          </a:r>
          <a:endParaRPr lang="he-IL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gm:t>
    </dgm:pt>
    <dgm:pt modelId="{D915402A-4037-4A5A-8155-2D0645438576}" type="parTrans" cxnId="{0932A4E4-9710-48BF-9ED0-23BCB450C89C}">
      <dgm:prSet/>
      <dgm:spPr/>
      <dgm:t>
        <a:bodyPr/>
        <a:lstStyle/>
        <a:p>
          <a:pPr rtl="1"/>
          <a:endParaRPr lang="he-IL"/>
        </a:p>
      </dgm:t>
    </dgm:pt>
    <dgm:pt modelId="{EA221963-5634-4387-9CF9-15983CF74617}" type="sibTrans" cxnId="{0932A4E4-9710-48BF-9ED0-23BCB450C89C}">
      <dgm:prSet/>
      <dgm:spPr/>
      <dgm:t>
        <a:bodyPr/>
        <a:lstStyle/>
        <a:p>
          <a:pPr rtl="1"/>
          <a:endParaRPr lang="he-IL"/>
        </a:p>
      </dgm:t>
    </dgm:pt>
    <dgm:pt modelId="{64A160E9-6FF5-4801-8FFA-62801CC9920F}">
      <dgm:prSet phldrT="[טקסט]"/>
      <dgm:spPr>
        <a:xfrm>
          <a:off x="0" y="1674568"/>
          <a:ext cx="6128083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818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rtl="1"/>
          <a:r>
            <a:rPr lang="he-IL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תוצרים</a:t>
          </a:r>
          <a:endParaRPr lang="he-IL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gm:t>
    </dgm:pt>
    <dgm:pt modelId="{19F6EE55-022D-44E7-BE28-F7CC49446984}" type="parTrans" cxnId="{92DAD79C-CFA6-4AF8-AAB4-64F9EE632127}">
      <dgm:prSet/>
      <dgm:spPr/>
      <dgm:t>
        <a:bodyPr/>
        <a:lstStyle/>
        <a:p>
          <a:pPr rtl="1"/>
          <a:endParaRPr lang="he-IL"/>
        </a:p>
      </dgm:t>
    </dgm:pt>
    <dgm:pt modelId="{402968A3-94C9-4CF3-B299-74F549E8E000}" type="sibTrans" cxnId="{92DAD79C-CFA6-4AF8-AAB4-64F9EE632127}">
      <dgm:prSet/>
      <dgm:spPr/>
      <dgm:t>
        <a:bodyPr/>
        <a:lstStyle/>
        <a:p>
          <a:pPr rtl="1"/>
          <a:endParaRPr lang="he-IL"/>
        </a:p>
      </dgm:t>
    </dgm:pt>
    <dgm:pt modelId="{81437FDB-5D00-4544-A0E8-209880B64A4D}">
      <dgm:prSet phldrT="[טקסט]"/>
      <dgm:spPr>
        <a:xfrm>
          <a:off x="0" y="1674568"/>
          <a:ext cx="6128083" cy="491399"/>
        </a:xfrm>
        <a:solidFill>
          <a:srgbClr val="A5A5A5">
            <a:shade val="80000"/>
            <a:hueOff val="0"/>
            <a:satOff val="0"/>
            <a:lumOff val="818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rtl="1"/>
          <a:r>
            <a:rPr lang="he-IL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מסקנות ולמידה להמשך</a:t>
          </a:r>
          <a:endParaRPr lang="he-IL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gm:t>
    </dgm:pt>
    <dgm:pt modelId="{9A2CA17E-F608-43D2-A82F-9E42CAE9DF62}" type="parTrans" cxnId="{FA22BC1F-62FB-4AA6-BA1E-81FC39F0554C}">
      <dgm:prSet/>
      <dgm:spPr/>
      <dgm:t>
        <a:bodyPr/>
        <a:lstStyle/>
        <a:p>
          <a:pPr rtl="1"/>
          <a:endParaRPr lang="he-IL"/>
        </a:p>
      </dgm:t>
    </dgm:pt>
    <dgm:pt modelId="{D075B2B2-2960-45D2-9115-75234965DA26}" type="sibTrans" cxnId="{FA22BC1F-62FB-4AA6-BA1E-81FC39F0554C}">
      <dgm:prSet/>
      <dgm:spPr/>
      <dgm:t>
        <a:bodyPr/>
        <a:lstStyle/>
        <a:p>
          <a:pPr rtl="1"/>
          <a:endParaRPr lang="he-IL"/>
        </a:p>
      </dgm:t>
    </dgm:pt>
    <dgm:pt modelId="{6734D96B-B9E3-4AD5-8B41-FC3248406549}" type="pres">
      <dgm:prSet presAssocID="{BFBBB950-F7F4-40DC-878A-548C6BB24F1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4DD73836-F9EB-44E2-AD28-9D41ECA66EA7}" type="pres">
      <dgm:prSet presAssocID="{E6C7983F-61C3-4EDD-9C78-9D1FFAA6352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0F7C38AE-7424-47EF-8765-16DEB9D60889}" type="pres">
      <dgm:prSet presAssocID="{4F6FA337-DD8E-41CE-91FF-7F7E113E9BF9}" presName="spacer" presStyleCnt="0"/>
      <dgm:spPr/>
    </dgm:pt>
    <dgm:pt modelId="{C7B18111-4B8B-4CAE-AC5A-8F0FF7636567}" type="pres">
      <dgm:prSet presAssocID="{0C0C4868-B1B5-420D-8D73-1962EA0E24CD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50F00FA0-0929-4357-B0A9-D7F771155610}" type="pres">
      <dgm:prSet presAssocID="{C2A56C5D-1DE4-4589-BBC5-5C2C5D9EA19A}" presName="spacer" presStyleCnt="0"/>
      <dgm:spPr/>
    </dgm:pt>
    <dgm:pt modelId="{E9C27245-3EDB-4F1C-B0F4-C67E1EF5F2B9}" type="pres">
      <dgm:prSet presAssocID="{D9059A07-2B95-43CE-9AD8-FDB8D86D9F5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0D316D29-D426-49ED-B3D7-B09A8C1FBD0E}" type="pres">
      <dgm:prSet presAssocID="{EA221963-5634-4387-9CF9-15983CF74617}" presName="spacer" presStyleCnt="0"/>
      <dgm:spPr/>
    </dgm:pt>
    <dgm:pt modelId="{911F3710-68E1-433C-94AE-62298367A89B}" type="pres">
      <dgm:prSet presAssocID="{64A160E9-6FF5-4801-8FFA-62801CC9920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FFC6D36-2134-49C2-AB86-77161E24D483}" type="pres">
      <dgm:prSet presAssocID="{402968A3-94C9-4CF3-B299-74F549E8E000}" presName="spacer" presStyleCnt="0"/>
      <dgm:spPr/>
    </dgm:pt>
    <dgm:pt modelId="{B868EB2C-5386-4B08-A5E1-D136B45EA174}" type="pres">
      <dgm:prSet presAssocID="{81437FDB-5D00-4544-A0E8-209880B64A4D}" presName="parentText" presStyleLbl="node1" presStyleIdx="4" presStyleCnt="5">
        <dgm:presLayoutVars>
          <dgm:chMax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pPr rtl="1"/>
          <a:endParaRPr lang="he-IL"/>
        </a:p>
      </dgm:t>
    </dgm:pt>
  </dgm:ptLst>
  <dgm:cxnLst>
    <dgm:cxn modelId="{FB15CBB4-2137-4025-8827-E19508125B7E}" type="presOf" srcId="{D9059A07-2B95-43CE-9AD8-FDB8D86D9F54}" destId="{E9C27245-3EDB-4F1C-B0F4-C67E1EF5F2B9}" srcOrd="0" destOrd="0" presId="urn:microsoft.com/office/officeart/2005/8/layout/vList2"/>
    <dgm:cxn modelId="{0901AB1C-56B8-46C0-93DA-92F9C4C23A67}" srcId="{BFBBB950-F7F4-40DC-878A-548C6BB24F15}" destId="{E6C7983F-61C3-4EDD-9C78-9D1FFAA6352B}" srcOrd="0" destOrd="0" parTransId="{1927F58D-E557-4733-A62A-90261B3CC9F4}" sibTransId="{4F6FA337-DD8E-41CE-91FF-7F7E113E9BF9}"/>
    <dgm:cxn modelId="{0F96580E-27A0-493C-9FCD-CEC9B216B6FD}" type="presOf" srcId="{81437FDB-5D00-4544-A0E8-209880B64A4D}" destId="{B868EB2C-5386-4B08-A5E1-D136B45EA174}" srcOrd="0" destOrd="0" presId="urn:microsoft.com/office/officeart/2005/8/layout/vList2"/>
    <dgm:cxn modelId="{A39457D8-F355-48EE-A7F0-1BCD6ED78AA3}" srcId="{BFBBB950-F7F4-40DC-878A-548C6BB24F15}" destId="{0C0C4868-B1B5-420D-8D73-1962EA0E24CD}" srcOrd="1" destOrd="0" parTransId="{07449E1B-45FE-412F-9847-516C65C2DD7C}" sibTransId="{C2A56C5D-1DE4-4589-BBC5-5C2C5D9EA19A}"/>
    <dgm:cxn modelId="{BA541D1F-6E9B-44B3-8196-86D89A887F9E}" type="presOf" srcId="{BFBBB950-F7F4-40DC-878A-548C6BB24F15}" destId="{6734D96B-B9E3-4AD5-8B41-FC3248406549}" srcOrd="0" destOrd="0" presId="urn:microsoft.com/office/officeart/2005/8/layout/vList2"/>
    <dgm:cxn modelId="{FA22BC1F-62FB-4AA6-BA1E-81FC39F0554C}" srcId="{BFBBB950-F7F4-40DC-878A-548C6BB24F15}" destId="{81437FDB-5D00-4544-A0E8-209880B64A4D}" srcOrd="4" destOrd="0" parTransId="{9A2CA17E-F608-43D2-A82F-9E42CAE9DF62}" sibTransId="{D075B2B2-2960-45D2-9115-75234965DA26}"/>
    <dgm:cxn modelId="{0932A4E4-9710-48BF-9ED0-23BCB450C89C}" srcId="{BFBBB950-F7F4-40DC-878A-548C6BB24F15}" destId="{D9059A07-2B95-43CE-9AD8-FDB8D86D9F54}" srcOrd="2" destOrd="0" parTransId="{D915402A-4037-4A5A-8155-2D0645438576}" sibTransId="{EA221963-5634-4387-9CF9-15983CF74617}"/>
    <dgm:cxn modelId="{5BBBEBB3-0538-42E0-8E77-887C4CA9C136}" type="presOf" srcId="{64A160E9-6FF5-4801-8FFA-62801CC9920F}" destId="{911F3710-68E1-433C-94AE-62298367A89B}" srcOrd="0" destOrd="0" presId="urn:microsoft.com/office/officeart/2005/8/layout/vList2"/>
    <dgm:cxn modelId="{92DAD79C-CFA6-4AF8-AAB4-64F9EE632127}" srcId="{BFBBB950-F7F4-40DC-878A-548C6BB24F15}" destId="{64A160E9-6FF5-4801-8FFA-62801CC9920F}" srcOrd="3" destOrd="0" parTransId="{19F6EE55-022D-44E7-BE28-F7CC49446984}" sibTransId="{402968A3-94C9-4CF3-B299-74F549E8E000}"/>
    <dgm:cxn modelId="{FBE3DBC5-B9E8-4EAD-9D9C-D0880266D79E}" type="presOf" srcId="{0C0C4868-B1B5-420D-8D73-1962EA0E24CD}" destId="{C7B18111-4B8B-4CAE-AC5A-8F0FF7636567}" srcOrd="0" destOrd="0" presId="urn:microsoft.com/office/officeart/2005/8/layout/vList2"/>
    <dgm:cxn modelId="{73C1A732-4681-4C65-977D-B1583C6A8B5C}" type="presOf" srcId="{E6C7983F-61C3-4EDD-9C78-9D1FFAA6352B}" destId="{4DD73836-F9EB-44E2-AD28-9D41ECA66EA7}" srcOrd="0" destOrd="0" presId="urn:microsoft.com/office/officeart/2005/8/layout/vList2"/>
    <dgm:cxn modelId="{5BB8DC44-C6C2-42F8-A3C8-7BE89B64F128}" type="presParOf" srcId="{6734D96B-B9E3-4AD5-8B41-FC3248406549}" destId="{4DD73836-F9EB-44E2-AD28-9D41ECA66EA7}" srcOrd="0" destOrd="0" presId="urn:microsoft.com/office/officeart/2005/8/layout/vList2"/>
    <dgm:cxn modelId="{09F0B5B0-C874-4075-B534-AA2B5B7697C2}" type="presParOf" srcId="{6734D96B-B9E3-4AD5-8B41-FC3248406549}" destId="{0F7C38AE-7424-47EF-8765-16DEB9D60889}" srcOrd="1" destOrd="0" presId="urn:microsoft.com/office/officeart/2005/8/layout/vList2"/>
    <dgm:cxn modelId="{E741AB07-F01A-44D1-ACB9-89547FA0A50D}" type="presParOf" srcId="{6734D96B-B9E3-4AD5-8B41-FC3248406549}" destId="{C7B18111-4B8B-4CAE-AC5A-8F0FF7636567}" srcOrd="2" destOrd="0" presId="urn:microsoft.com/office/officeart/2005/8/layout/vList2"/>
    <dgm:cxn modelId="{B78EEFCC-AF49-4C50-BA7D-225378A4E376}" type="presParOf" srcId="{6734D96B-B9E3-4AD5-8B41-FC3248406549}" destId="{50F00FA0-0929-4357-B0A9-D7F771155610}" srcOrd="3" destOrd="0" presId="urn:microsoft.com/office/officeart/2005/8/layout/vList2"/>
    <dgm:cxn modelId="{B4F46893-3315-4D4B-B982-4BDC557FC02F}" type="presParOf" srcId="{6734D96B-B9E3-4AD5-8B41-FC3248406549}" destId="{E9C27245-3EDB-4F1C-B0F4-C67E1EF5F2B9}" srcOrd="4" destOrd="0" presId="urn:microsoft.com/office/officeart/2005/8/layout/vList2"/>
    <dgm:cxn modelId="{EDD332C0-0A3D-4FE0-8B57-A7DCDE16767D}" type="presParOf" srcId="{6734D96B-B9E3-4AD5-8B41-FC3248406549}" destId="{0D316D29-D426-49ED-B3D7-B09A8C1FBD0E}" srcOrd="5" destOrd="0" presId="urn:microsoft.com/office/officeart/2005/8/layout/vList2"/>
    <dgm:cxn modelId="{1D9C85DC-0C22-4803-ADEB-33E7E02F0843}" type="presParOf" srcId="{6734D96B-B9E3-4AD5-8B41-FC3248406549}" destId="{911F3710-68E1-433C-94AE-62298367A89B}" srcOrd="6" destOrd="0" presId="urn:microsoft.com/office/officeart/2005/8/layout/vList2"/>
    <dgm:cxn modelId="{F21C1E3F-BDCB-4D44-B906-951DEB44574C}" type="presParOf" srcId="{6734D96B-B9E3-4AD5-8B41-FC3248406549}" destId="{DFFC6D36-2134-49C2-AB86-77161E24D483}" srcOrd="7" destOrd="0" presId="urn:microsoft.com/office/officeart/2005/8/layout/vList2"/>
    <dgm:cxn modelId="{53651387-C87F-48CC-B23D-52F721425A5A}" type="presParOf" srcId="{6734D96B-B9E3-4AD5-8B41-FC3248406549}" destId="{B868EB2C-5386-4B08-A5E1-D136B45EA17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BBB950-F7F4-40DC-878A-548C6BB24F15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pPr rtl="1"/>
          <a:endParaRPr lang="he-IL"/>
        </a:p>
      </dgm:t>
    </dgm:pt>
    <dgm:pt modelId="{E6C7983F-61C3-4EDD-9C78-9D1FFAA6352B}">
      <dgm:prSet phldrT="[טקסט]"/>
      <dgm:spPr>
        <a:xfrm>
          <a:off x="0" y="18928"/>
          <a:ext cx="6128083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rtl="1"/>
          <a:r>
            <a:rPr lang="he-IL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מה הצורך בפיילוט?</a:t>
          </a:r>
          <a:endParaRPr lang="he-IL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gm:t>
    </dgm:pt>
    <dgm:pt modelId="{1927F58D-E557-4733-A62A-90261B3CC9F4}" type="parTrans" cxnId="{0901AB1C-56B8-46C0-93DA-92F9C4C23A67}">
      <dgm:prSet/>
      <dgm:spPr/>
      <dgm:t>
        <a:bodyPr/>
        <a:lstStyle/>
        <a:p>
          <a:pPr rtl="1"/>
          <a:endParaRPr lang="he-IL"/>
        </a:p>
      </dgm:t>
    </dgm:pt>
    <dgm:pt modelId="{4F6FA337-DD8E-41CE-91FF-7F7E113E9BF9}" type="sibTrans" cxnId="{0901AB1C-56B8-46C0-93DA-92F9C4C23A67}">
      <dgm:prSet/>
      <dgm:spPr/>
      <dgm:t>
        <a:bodyPr/>
        <a:lstStyle/>
        <a:p>
          <a:pPr rtl="1"/>
          <a:endParaRPr lang="he-IL"/>
        </a:p>
      </dgm:t>
    </dgm:pt>
    <dgm:pt modelId="{0C0C4868-B1B5-420D-8D73-1962EA0E24CD}">
      <dgm:prSet phldrT="[טקסט]"/>
      <dgm:spPr>
        <a:xfrm>
          <a:off x="0" y="570808"/>
          <a:ext cx="6128083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2727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rtl="1"/>
          <a:r>
            <a:rPr lang="he-IL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תכנון מקדים</a:t>
          </a:r>
          <a:endParaRPr lang="he-IL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gm:t>
    </dgm:pt>
    <dgm:pt modelId="{07449E1B-45FE-412F-9847-516C65C2DD7C}" type="parTrans" cxnId="{A39457D8-F355-48EE-A7F0-1BCD6ED78AA3}">
      <dgm:prSet/>
      <dgm:spPr/>
      <dgm:t>
        <a:bodyPr/>
        <a:lstStyle/>
        <a:p>
          <a:pPr rtl="1"/>
          <a:endParaRPr lang="he-IL"/>
        </a:p>
      </dgm:t>
    </dgm:pt>
    <dgm:pt modelId="{C2A56C5D-1DE4-4589-BBC5-5C2C5D9EA19A}" type="sibTrans" cxnId="{A39457D8-F355-48EE-A7F0-1BCD6ED78AA3}">
      <dgm:prSet/>
      <dgm:spPr/>
      <dgm:t>
        <a:bodyPr/>
        <a:lstStyle/>
        <a:p>
          <a:pPr rtl="1"/>
          <a:endParaRPr lang="he-IL"/>
        </a:p>
      </dgm:t>
    </dgm:pt>
    <dgm:pt modelId="{D9059A07-2B95-43CE-9AD8-FDB8D86D9F54}">
      <dgm:prSet phldrT="[טקסט]"/>
      <dgm:spPr>
        <a:xfrm>
          <a:off x="0" y="1122688"/>
          <a:ext cx="6128083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5455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rtl="1"/>
          <a:r>
            <a:rPr lang="he-IL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פגישות עם אבישי פישל- אגף מדיניות תכנון</a:t>
          </a:r>
          <a:endParaRPr lang="he-IL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gm:t>
    </dgm:pt>
    <dgm:pt modelId="{D915402A-4037-4A5A-8155-2D0645438576}" type="parTrans" cxnId="{0932A4E4-9710-48BF-9ED0-23BCB450C89C}">
      <dgm:prSet/>
      <dgm:spPr/>
      <dgm:t>
        <a:bodyPr/>
        <a:lstStyle/>
        <a:p>
          <a:pPr rtl="1"/>
          <a:endParaRPr lang="he-IL"/>
        </a:p>
      </dgm:t>
    </dgm:pt>
    <dgm:pt modelId="{EA221963-5634-4387-9CF9-15983CF74617}" type="sibTrans" cxnId="{0932A4E4-9710-48BF-9ED0-23BCB450C89C}">
      <dgm:prSet/>
      <dgm:spPr/>
      <dgm:t>
        <a:bodyPr/>
        <a:lstStyle/>
        <a:p>
          <a:pPr rtl="1"/>
          <a:endParaRPr lang="he-IL"/>
        </a:p>
      </dgm:t>
    </dgm:pt>
    <dgm:pt modelId="{64A160E9-6FF5-4801-8FFA-62801CC9920F}">
      <dgm:prSet phldrT="[טקסט]"/>
      <dgm:spPr>
        <a:xfrm>
          <a:off x="0" y="1674568"/>
          <a:ext cx="6128083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818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rtl="1"/>
          <a:r>
            <a:rPr lang="he-IL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תוצרים</a:t>
          </a:r>
          <a:endParaRPr lang="he-IL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gm:t>
    </dgm:pt>
    <dgm:pt modelId="{19F6EE55-022D-44E7-BE28-F7CC49446984}" type="parTrans" cxnId="{92DAD79C-CFA6-4AF8-AAB4-64F9EE632127}">
      <dgm:prSet/>
      <dgm:spPr/>
      <dgm:t>
        <a:bodyPr/>
        <a:lstStyle/>
        <a:p>
          <a:pPr rtl="1"/>
          <a:endParaRPr lang="he-IL"/>
        </a:p>
      </dgm:t>
    </dgm:pt>
    <dgm:pt modelId="{402968A3-94C9-4CF3-B299-74F549E8E000}" type="sibTrans" cxnId="{92DAD79C-CFA6-4AF8-AAB4-64F9EE632127}">
      <dgm:prSet/>
      <dgm:spPr/>
      <dgm:t>
        <a:bodyPr/>
        <a:lstStyle/>
        <a:p>
          <a:pPr rtl="1"/>
          <a:endParaRPr lang="he-IL"/>
        </a:p>
      </dgm:t>
    </dgm:pt>
    <dgm:pt modelId="{81437FDB-5D00-4544-A0E8-209880B64A4D}">
      <dgm:prSet phldrT="[טקסט]"/>
      <dgm:spPr>
        <a:xfrm>
          <a:off x="0" y="1674568"/>
          <a:ext cx="6128083" cy="491399"/>
        </a:xfrm>
        <a:solidFill>
          <a:srgbClr val="A5A5A5">
            <a:shade val="80000"/>
            <a:hueOff val="0"/>
            <a:satOff val="0"/>
            <a:lumOff val="818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rtl="1"/>
          <a:r>
            <a:rPr lang="he-IL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מסקנות ולמידה להמשך</a:t>
          </a:r>
          <a:endParaRPr lang="he-IL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gm:t>
    </dgm:pt>
    <dgm:pt modelId="{9A2CA17E-F608-43D2-A82F-9E42CAE9DF62}" type="parTrans" cxnId="{FA22BC1F-62FB-4AA6-BA1E-81FC39F0554C}">
      <dgm:prSet/>
      <dgm:spPr/>
      <dgm:t>
        <a:bodyPr/>
        <a:lstStyle/>
        <a:p>
          <a:pPr rtl="1"/>
          <a:endParaRPr lang="he-IL"/>
        </a:p>
      </dgm:t>
    </dgm:pt>
    <dgm:pt modelId="{D075B2B2-2960-45D2-9115-75234965DA26}" type="sibTrans" cxnId="{FA22BC1F-62FB-4AA6-BA1E-81FC39F0554C}">
      <dgm:prSet/>
      <dgm:spPr/>
      <dgm:t>
        <a:bodyPr/>
        <a:lstStyle/>
        <a:p>
          <a:pPr rtl="1"/>
          <a:endParaRPr lang="he-IL"/>
        </a:p>
      </dgm:t>
    </dgm:pt>
    <dgm:pt modelId="{6734D96B-B9E3-4AD5-8B41-FC3248406549}" type="pres">
      <dgm:prSet presAssocID="{BFBBB950-F7F4-40DC-878A-548C6BB24F1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4DD73836-F9EB-44E2-AD28-9D41ECA66EA7}" type="pres">
      <dgm:prSet presAssocID="{E6C7983F-61C3-4EDD-9C78-9D1FFAA6352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0F7C38AE-7424-47EF-8765-16DEB9D60889}" type="pres">
      <dgm:prSet presAssocID="{4F6FA337-DD8E-41CE-91FF-7F7E113E9BF9}" presName="spacer" presStyleCnt="0"/>
      <dgm:spPr/>
    </dgm:pt>
    <dgm:pt modelId="{C7B18111-4B8B-4CAE-AC5A-8F0FF7636567}" type="pres">
      <dgm:prSet presAssocID="{0C0C4868-B1B5-420D-8D73-1962EA0E24CD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50F00FA0-0929-4357-B0A9-D7F771155610}" type="pres">
      <dgm:prSet presAssocID="{C2A56C5D-1DE4-4589-BBC5-5C2C5D9EA19A}" presName="spacer" presStyleCnt="0"/>
      <dgm:spPr/>
    </dgm:pt>
    <dgm:pt modelId="{E9C27245-3EDB-4F1C-B0F4-C67E1EF5F2B9}" type="pres">
      <dgm:prSet presAssocID="{D9059A07-2B95-43CE-9AD8-FDB8D86D9F5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0D316D29-D426-49ED-B3D7-B09A8C1FBD0E}" type="pres">
      <dgm:prSet presAssocID="{EA221963-5634-4387-9CF9-15983CF74617}" presName="spacer" presStyleCnt="0"/>
      <dgm:spPr/>
    </dgm:pt>
    <dgm:pt modelId="{911F3710-68E1-433C-94AE-62298367A89B}" type="pres">
      <dgm:prSet presAssocID="{64A160E9-6FF5-4801-8FFA-62801CC9920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FFC6D36-2134-49C2-AB86-77161E24D483}" type="pres">
      <dgm:prSet presAssocID="{402968A3-94C9-4CF3-B299-74F549E8E000}" presName="spacer" presStyleCnt="0"/>
      <dgm:spPr/>
    </dgm:pt>
    <dgm:pt modelId="{B868EB2C-5386-4B08-A5E1-D136B45EA174}" type="pres">
      <dgm:prSet presAssocID="{81437FDB-5D00-4544-A0E8-209880B64A4D}" presName="parentText" presStyleLbl="node1" presStyleIdx="4" presStyleCnt="5">
        <dgm:presLayoutVars>
          <dgm:chMax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pPr rtl="1"/>
          <a:endParaRPr lang="he-IL"/>
        </a:p>
      </dgm:t>
    </dgm:pt>
  </dgm:ptLst>
  <dgm:cxnLst>
    <dgm:cxn modelId="{FB15CBB4-2137-4025-8827-E19508125B7E}" type="presOf" srcId="{D9059A07-2B95-43CE-9AD8-FDB8D86D9F54}" destId="{E9C27245-3EDB-4F1C-B0F4-C67E1EF5F2B9}" srcOrd="0" destOrd="0" presId="urn:microsoft.com/office/officeart/2005/8/layout/vList2"/>
    <dgm:cxn modelId="{0901AB1C-56B8-46C0-93DA-92F9C4C23A67}" srcId="{BFBBB950-F7F4-40DC-878A-548C6BB24F15}" destId="{E6C7983F-61C3-4EDD-9C78-9D1FFAA6352B}" srcOrd="0" destOrd="0" parTransId="{1927F58D-E557-4733-A62A-90261B3CC9F4}" sibTransId="{4F6FA337-DD8E-41CE-91FF-7F7E113E9BF9}"/>
    <dgm:cxn modelId="{0F96580E-27A0-493C-9FCD-CEC9B216B6FD}" type="presOf" srcId="{81437FDB-5D00-4544-A0E8-209880B64A4D}" destId="{B868EB2C-5386-4B08-A5E1-D136B45EA174}" srcOrd="0" destOrd="0" presId="urn:microsoft.com/office/officeart/2005/8/layout/vList2"/>
    <dgm:cxn modelId="{A39457D8-F355-48EE-A7F0-1BCD6ED78AA3}" srcId="{BFBBB950-F7F4-40DC-878A-548C6BB24F15}" destId="{0C0C4868-B1B5-420D-8D73-1962EA0E24CD}" srcOrd="1" destOrd="0" parTransId="{07449E1B-45FE-412F-9847-516C65C2DD7C}" sibTransId="{C2A56C5D-1DE4-4589-BBC5-5C2C5D9EA19A}"/>
    <dgm:cxn modelId="{BA541D1F-6E9B-44B3-8196-86D89A887F9E}" type="presOf" srcId="{BFBBB950-F7F4-40DC-878A-548C6BB24F15}" destId="{6734D96B-B9E3-4AD5-8B41-FC3248406549}" srcOrd="0" destOrd="0" presId="urn:microsoft.com/office/officeart/2005/8/layout/vList2"/>
    <dgm:cxn modelId="{FA22BC1F-62FB-4AA6-BA1E-81FC39F0554C}" srcId="{BFBBB950-F7F4-40DC-878A-548C6BB24F15}" destId="{81437FDB-5D00-4544-A0E8-209880B64A4D}" srcOrd="4" destOrd="0" parTransId="{9A2CA17E-F608-43D2-A82F-9E42CAE9DF62}" sibTransId="{D075B2B2-2960-45D2-9115-75234965DA26}"/>
    <dgm:cxn modelId="{0932A4E4-9710-48BF-9ED0-23BCB450C89C}" srcId="{BFBBB950-F7F4-40DC-878A-548C6BB24F15}" destId="{D9059A07-2B95-43CE-9AD8-FDB8D86D9F54}" srcOrd="2" destOrd="0" parTransId="{D915402A-4037-4A5A-8155-2D0645438576}" sibTransId="{EA221963-5634-4387-9CF9-15983CF74617}"/>
    <dgm:cxn modelId="{5BBBEBB3-0538-42E0-8E77-887C4CA9C136}" type="presOf" srcId="{64A160E9-6FF5-4801-8FFA-62801CC9920F}" destId="{911F3710-68E1-433C-94AE-62298367A89B}" srcOrd="0" destOrd="0" presId="urn:microsoft.com/office/officeart/2005/8/layout/vList2"/>
    <dgm:cxn modelId="{92DAD79C-CFA6-4AF8-AAB4-64F9EE632127}" srcId="{BFBBB950-F7F4-40DC-878A-548C6BB24F15}" destId="{64A160E9-6FF5-4801-8FFA-62801CC9920F}" srcOrd="3" destOrd="0" parTransId="{19F6EE55-022D-44E7-BE28-F7CC49446984}" sibTransId="{402968A3-94C9-4CF3-B299-74F549E8E000}"/>
    <dgm:cxn modelId="{FBE3DBC5-B9E8-4EAD-9D9C-D0880266D79E}" type="presOf" srcId="{0C0C4868-B1B5-420D-8D73-1962EA0E24CD}" destId="{C7B18111-4B8B-4CAE-AC5A-8F0FF7636567}" srcOrd="0" destOrd="0" presId="urn:microsoft.com/office/officeart/2005/8/layout/vList2"/>
    <dgm:cxn modelId="{73C1A732-4681-4C65-977D-B1583C6A8B5C}" type="presOf" srcId="{E6C7983F-61C3-4EDD-9C78-9D1FFAA6352B}" destId="{4DD73836-F9EB-44E2-AD28-9D41ECA66EA7}" srcOrd="0" destOrd="0" presId="urn:microsoft.com/office/officeart/2005/8/layout/vList2"/>
    <dgm:cxn modelId="{5BB8DC44-C6C2-42F8-A3C8-7BE89B64F128}" type="presParOf" srcId="{6734D96B-B9E3-4AD5-8B41-FC3248406549}" destId="{4DD73836-F9EB-44E2-AD28-9D41ECA66EA7}" srcOrd="0" destOrd="0" presId="urn:microsoft.com/office/officeart/2005/8/layout/vList2"/>
    <dgm:cxn modelId="{09F0B5B0-C874-4075-B534-AA2B5B7697C2}" type="presParOf" srcId="{6734D96B-B9E3-4AD5-8B41-FC3248406549}" destId="{0F7C38AE-7424-47EF-8765-16DEB9D60889}" srcOrd="1" destOrd="0" presId="urn:microsoft.com/office/officeart/2005/8/layout/vList2"/>
    <dgm:cxn modelId="{E741AB07-F01A-44D1-ACB9-89547FA0A50D}" type="presParOf" srcId="{6734D96B-B9E3-4AD5-8B41-FC3248406549}" destId="{C7B18111-4B8B-4CAE-AC5A-8F0FF7636567}" srcOrd="2" destOrd="0" presId="urn:microsoft.com/office/officeart/2005/8/layout/vList2"/>
    <dgm:cxn modelId="{B78EEFCC-AF49-4C50-BA7D-225378A4E376}" type="presParOf" srcId="{6734D96B-B9E3-4AD5-8B41-FC3248406549}" destId="{50F00FA0-0929-4357-B0A9-D7F771155610}" srcOrd="3" destOrd="0" presId="urn:microsoft.com/office/officeart/2005/8/layout/vList2"/>
    <dgm:cxn modelId="{B4F46893-3315-4D4B-B982-4BDC557FC02F}" type="presParOf" srcId="{6734D96B-B9E3-4AD5-8B41-FC3248406549}" destId="{E9C27245-3EDB-4F1C-B0F4-C67E1EF5F2B9}" srcOrd="4" destOrd="0" presId="urn:microsoft.com/office/officeart/2005/8/layout/vList2"/>
    <dgm:cxn modelId="{EDD332C0-0A3D-4FE0-8B57-A7DCDE16767D}" type="presParOf" srcId="{6734D96B-B9E3-4AD5-8B41-FC3248406549}" destId="{0D316D29-D426-49ED-B3D7-B09A8C1FBD0E}" srcOrd="5" destOrd="0" presId="urn:microsoft.com/office/officeart/2005/8/layout/vList2"/>
    <dgm:cxn modelId="{1D9C85DC-0C22-4803-ADEB-33E7E02F0843}" type="presParOf" srcId="{6734D96B-B9E3-4AD5-8B41-FC3248406549}" destId="{911F3710-68E1-433C-94AE-62298367A89B}" srcOrd="6" destOrd="0" presId="urn:microsoft.com/office/officeart/2005/8/layout/vList2"/>
    <dgm:cxn modelId="{F21C1E3F-BDCB-4D44-B906-951DEB44574C}" type="presParOf" srcId="{6734D96B-B9E3-4AD5-8B41-FC3248406549}" destId="{DFFC6D36-2134-49C2-AB86-77161E24D483}" srcOrd="7" destOrd="0" presId="urn:microsoft.com/office/officeart/2005/8/layout/vList2"/>
    <dgm:cxn modelId="{53651387-C87F-48CC-B23D-52F721425A5A}" type="presParOf" srcId="{6734D96B-B9E3-4AD5-8B41-FC3248406549}" destId="{B868EB2C-5386-4B08-A5E1-D136B45EA17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BBB950-F7F4-40DC-878A-548C6BB24F15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pPr rtl="1"/>
          <a:endParaRPr lang="he-IL"/>
        </a:p>
      </dgm:t>
    </dgm:pt>
    <dgm:pt modelId="{E6C7983F-61C3-4EDD-9C78-9D1FFAA6352B}">
      <dgm:prSet phldrT="[טקסט]"/>
      <dgm:spPr>
        <a:xfrm>
          <a:off x="0" y="18928"/>
          <a:ext cx="6128083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rtl="1"/>
          <a:r>
            <a:rPr lang="he-IL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מה הצורך בפיילוט?</a:t>
          </a:r>
          <a:endParaRPr lang="he-IL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gm:t>
    </dgm:pt>
    <dgm:pt modelId="{1927F58D-E557-4733-A62A-90261B3CC9F4}" type="parTrans" cxnId="{0901AB1C-56B8-46C0-93DA-92F9C4C23A67}">
      <dgm:prSet/>
      <dgm:spPr/>
      <dgm:t>
        <a:bodyPr/>
        <a:lstStyle/>
        <a:p>
          <a:pPr rtl="1"/>
          <a:endParaRPr lang="he-IL"/>
        </a:p>
      </dgm:t>
    </dgm:pt>
    <dgm:pt modelId="{4F6FA337-DD8E-41CE-91FF-7F7E113E9BF9}" type="sibTrans" cxnId="{0901AB1C-56B8-46C0-93DA-92F9C4C23A67}">
      <dgm:prSet/>
      <dgm:spPr/>
      <dgm:t>
        <a:bodyPr/>
        <a:lstStyle/>
        <a:p>
          <a:pPr rtl="1"/>
          <a:endParaRPr lang="he-IL"/>
        </a:p>
      </dgm:t>
    </dgm:pt>
    <dgm:pt modelId="{0C0C4868-B1B5-420D-8D73-1962EA0E24CD}">
      <dgm:prSet phldrT="[טקסט]"/>
      <dgm:spPr>
        <a:xfrm>
          <a:off x="0" y="570808"/>
          <a:ext cx="6128083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2727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rtl="1"/>
          <a:r>
            <a:rPr lang="he-IL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תכנון מקדים</a:t>
          </a:r>
          <a:endParaRPr lang="he-IL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gm:t>
    </dgm:pt>
    <dgm:pt modelId="{07449E1B-45FE-412F-9847-516C65C2DD7C}" type="parTrans" cxnId="{A39457D8-F355-48EE-A7F0-1BCD6ED78AA3}">
      <dgm:prSet/>
      <dgm:spPr/>
      <dgm:t>
        <a:bodyPr/>
        <a:lstStyle/>
        <a:p>
          <a:pPr rtl="1"/>
          <a:endParaRPr lang="he-IL"/>
        </a:p>
      </dgm:t>
    </dgm:pt>
    <dgm:pt modelId="{C2A56C5D-1DE4-4589-BBC5-5C2C5D9EA19A}" type="sibTrans" cxnId="{A39457D8-F355-48EE-A7F0-1BCD6ED78AA3}">
      <dgm:prSet/>
      <dgm:spPr/>
      <dgm:t>
        <a:bodyPr/>
        <a:lstStyle/>
        <a:p>
          <a:pPr rtl="1"/>
          <a:endParaRPr lang="he-IL"/>
        </a:p>
      </dgm:t>
    </dgm:pt>
    <dgm:pt modelId="{D9059A07-2B95-43CE-9AD8-FDB8D86D9F54}">
      <dgm:prSet phldrT="[טקסט]"/>
      <dgm:spPr>
        <a:xfrm>
          <a:off x="0" y="1122688"/>
          <a:ext cx="6128083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5455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rtl="1"/>
          <a:r>
            <a:rPr lang="he-IL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פגישות עם אבישי פישל- אגף מדיניות תכנון</a:t>
          </a:r>
          <a:endParaRPr lang="he-IL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gm:t>
    </dgm:pt>
    <dgm:pt modelId="{D915402A-4037-4A5A-8155-2D0645438576}" type="parTrans" cxnId="{0932A4E4-9710-48BF-9ED0-23BCB450C89C}">
      <dgm:prSet/>
      <dgm:spPr/>
      <dgm:t>
        <a:bodyPr/>
        <a:lstStyle/>
        <a:p>
          <a:pPr rtl="1"/>
          <a:endParaRPr lang="he-IL"/>
        </a:p>
      </dgm:t>
    </dgm:pt>
    <dgm:pt modelId="{EA221963-5634-4387-9CF9-15983CF74617}" type="sibTrans" cxnId="{0932A4E4-9710-48BF-9ED0-23BCB450C89C}">
      <dgm:prSet/>
      <dgm:spPr/>
      <dgm:t>
        <a:bodyPr/>
        <a:lstStyle/>
        <a:p>
          <a:pPr rtl="1"/>
          <a:endParaRPr lang="he-IL"/>
        </a:p>
      </dgm:t>
    </dgm:pt>
    <dgm:pt modelId="{64A160E9-6FF5-4801-8FFA-62801CC9920F}">
      <dgm:prSet phldrT="[טקסט]"/>
      <dgm:spPr>
        <a:xfrm>
          <a:off x="0" y="1674568"/>
          <a:ext cx="6128083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818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rtl="1"/>
          <a:r>
            <a:rPr lang="he-IL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תוצרים</a:t>
          </a:r>
          <a:endParaRPr lang="he-IL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gm:t>
    </dgm:pt>
    <dgm:pt modelId="{19F6EE55-022D-44E7-BE28-F7CC49446984}" type="parTrans" cxnId="{92DAD79C-CFA6-4AF8-AAB4-64F9EE632127}">
      <dgm:prSet/>
      <dgm:spPr/>
      <dgm:t>
        <a:bodyPr/>
        <a:lstStyle/>
        <a:p>
          <a:pPr rtl="1"/>
          <a:endParaRPr lang="he-IL"/>
        </a:p>
      </dgm:t>
    </dgm:pt>
    <dgm:pt modelId="{402968A3-94C9-4CF3-B299-74F549E8E000}" type="sibTrans" cxnId="{92DAD79C-CFA6-4AF8-AAB4-64F9EE632127}">
      <dgm:prSet/>
      <dgm:spPr/>
      <dgm:t>
        <a:bodyPr/>
        <a:lstStyle/>
        <a:p>
          <a:pPr rtl="1"/>
          <a:endParaRPr lang="he-IL"/>
        </a:p>
      </dgm:t>
    </dgm:pt>
    <dgm:pt modelId="{81437FDB-5D00-4544-A0E8-209880B64A4D}">
      <dgm:prSet phldrT="[טקסט]"/>
      <dgm:spPr>
        <a:xfrm>
          <a:off x="0" y="1674568"/>
          <a:ext cx="6128083" cy="491399"/>
        </a:xfrm>
        <a:solidFill>
          <a:srgbClr val="A5A5A5">
            <a:shade val="80000"/>
            <a:hueOff val="0"/>
            <a:satOff val="0"/>
            <a:lumOff val="818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rtl="1"/>
          <a:r>
            <a:rPr lang="he-IL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מסקנות ולמידה להמשך</a:t>
          </a:r>
          <a:endParaRPr lang="he-IL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gm:t>
    </dgm:pt>
    <dgm:pt modelId="{9A2CA17E-F608-43D2-A82F-9E42CAE9DF62}" type="parTrans" cxnId="{FA22BC1F-62FB-4AA6-BA1E-81FC39F0554C}">
      <dgm:prSet/>
      <dgm:spPr/>
      <dgm:t>
        <a:bodyPr/>
        <a:lstStyle/>
        <a:p>
          <a:pPr rtl="1"/>
          <a:endParaRPr lang="he-IL"/>
        </a:p>
      </dgm:t>
    </dgm:pt>
    <dgm:pt modelId="{D075B2B2-2960-45D2-9115-75234965DA26}" type="sibTrans" cxnId="{FA22BC1F-62FB-4AA6-BA1E-81FC39F0554C}">
      <dgm:prSet/>
      <dgm:spPr/>
      <dgm:t>
        <a:bodyPr/>
        <a:lstStyle/>
        <a:p>
          <a:pPr rtl="1"/>
          <a:endParaRPr lang="he-IL"/>
        </a:p>
      </dgm:t>
    </dgm:pt>
    <dgm:pt modelId="{6734D96B-B9E3-4AD5-8B41-FC3248406549}" type="pres">
      <dgm:prSet presAssocID="{BFBBB950-F7F4-40DC-878A-548C6BB24F1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4DD73836-F9EB-44E2-AD28-9D41ECA66EA7}" type="pres">
      <dgm:prSet presAssocID="{E6C7983F-61C3-4EDD-9C78-9D1FFAA6352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0F7C38AE-7424-47EF-8765-16DEB9D60889}" type="pres">
      <dgm:prSet presAssocID="{4F6FA337-DD8E-41CE-91FF-7F7E113E9BF9}" presName="spacer" presStyleCnt="0"/>
      <dgm:spPr/>
    </dgm:pt>
    <dgm:pt modelId="{C7B18111-4B8B-4CAE-AC5A-8F0FF7636567}" type="pres">
      <dgm:prSet presAssocID="{0C0C4868-B1B5-420D-8D73-1962EA0E24CD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50F00FA0-0929-4357-B0A9-D7F771155610}" type="pres">
      <dgm:prSet presAssocID="{C2A56C5D-1DE4-4589-BBC5-5C2C5D9EA19A}" presName="spacer" presStyleCnt="0"/>
      <dgm:spPr/>
    </dgm:pt>
    <dgm:pt modelId="{E9C27245-3EDB-4F1C-B0F4-C67E1EF5F2B9}" type="pres">
      <dgm:prSet presAssocID="{D9059A07-2B95-43CE-9AD8-FDB8D86D9F5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0D316D29-D426-49ED-B3D7-B09A8C1FBD0E}" type="pres">
      <dgm:prSet presAssocID="{EA221963-5634-4387-9CF9-15983CF74617}" presName="spacer" presStyleCnt="0"/>
      <dgm:spPr/>
    </dgm:pt>
    <dgm:pt modelId="{911F3710-68E1-433C-94AE-62298367A89B}" type="pres">
      <dgm:prSet presAssocID="{64A160E9-6FF5-4801-8FFA-62801CC9920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FFC6D36-2134-49C2-AB86-77161E24D483}" type="pres">
      <dgm:prSet presAssocID="{402968A3-94C9-4CF3-B299-74F549E8E000}" presName="spacer" presStyleCnt="0"/>
      <dgm:spPr/>
    </dgm:pt>
    <dgm:pt modelId="{B868EB2C-5386-4B08-A5E1-D136B45EA174}" type="pres">
      <dgm:prSet presAssocID="{81437FDB-5D00-4544-A0E8-209880B64A4D}" presName="parentText" presStyleLbl="node1" presStyleIdx="4" presStyleCnt="5">
        <dgm:presLayoutVars>
          <dgm:chMax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pPr rtl="1"/>
          <a:endParaRPr lang="he-IL"/>
        </a:p>
      </dgm:t>
    </dgm:pt>
  </dgm:ptLst>
  <dgm:cxnLst>
    <dgm:cxn modelId="{FB15CBB4-2137-4025-8827-E19508125B7E}" type="presOf" srcId="{D9059A07-2B95-43CE-9AD8-FDB8D86D9F54}" destId="{E9C27245-3EDB-4F1C-B0F4-C67E1EF5F2B9}" srcOrd="0" destOrd="0" presId="urn:microsoft.com/office/officeart/2005/8/layout/vList2"/>
    <dgm:cxn modelId="{0901AB1C-56B8-46C0-93DA-92F9C4C23A67}" srcId="{BFBBB950-F7F4-40DC-878A-548C6BB24F15}" destId="{E6C7983F-61C3-4EDD-9C78-9D1FFAA6352B}" srcOrd="0" destOrd="0" parTransId="{1927F58D-E557-4733-A62A-90261B3CC9F4}" sibTransId="{4F6FA337-DD8E-41CE-91FF-7F7E113E9BF9}"/>
    <dgm:cxn modelId="{0F96580E-27A0-493C-9FCD-CEC9B216B6FD}" type="presOf" srcId="{81437FDB-5D00-4544-A0E8-209880B64A4D}" destId="{B868EB2C-5386-4B08-A5E1-D136B45EA174}" srcOrd="0" destOrd="0" presId="urn:microsoft.com/office/officeart/2005/8/layout/vList2"/>
    <dgm:cxn modelId="{A39457D8-F355-48EE-A7F0-1BCD6ED78AA3}" srcId="{BFBBB950-F7F4-40DC-878A-548C6BB24F15}" destId="{0C0C4868-B1B5-420D-8D73-1962EA0E24CD}" srcOrd="1" destOrd="0" parTransId="{07449E1B-45FE-412F-9847-516C65C2DD7C}" sibTransId="{C2A56C5D-1DE4-4589-BBC5-5C2C5D9EA19A}"/>
    <dgm:cxn modelId="{BA541D1F-6E9B-44B3-8196-86D89A887F9E}" type="presOf" srcId="{BFBBB950-F7F4-40DC-878A-548C6BB24F15}" destId="{6734D96B-B9E3-4AD5-8B41-FC3248406549}" srcOrd="0" destOrd="0" presId="urn:microsoft.com/office/officeart/2005/8/layout/vList2"/>
    <dgm:cxn modelId="{FA22BC1F-62FB-4AA6-BA1E-81FC39F0554C}" srcId="{BFBBB950-F7F4-40DC-878A-548C6BB24F15}" destId="{81437FDB-5D00-4544-A0E8-209880B64A4D}" srcOrd="4" destOrd="0" parTransId="{9A2CA17E-F608-43D2-A82F-9E42CAE9DF62}" sibTransId="{D075B2B2-2960-45D2-9115-75234965DA26}"/>
    <dgm:cxn modelId="{0932A4E4-9710-48BF-9ED0-23BCB450C89C}" srcId="{BFBBB950-F7F4-40DC-878A-548C6BB24F15}" destId="{D9059A07-2B95-43CE-9AD8-FDB8D86D9F54}" srcOrd="2" destOrd="0" parTransId="{D915402A-4037-4A5A-8155-2D0645438576}" sibTransId="{EA221963-5634-4387-9CF9-15983CF74617}"/>
    <dgm:cxn modelId="{5BBBEBB3-0538-42E0-8E77-887C4CA9C136}" type="presOf" srcId="{64A160E9-6FF5-4801-8FFA-62801CC9920F}" destId="{911F3710-68E1-433C-94AE-62298367A89B}" srcOrd="0" destOrd="0" presId="urn:microsoft.com/office/officeart/2005/8/layout/vList2"/>
    <dgm:cxn modelId="{92DAD79C-CFA6-4AF8-AAB4-64F9EE632127}" srcId="{BFBBB950-F7F4-40DC-878A-548C6BB24F15}" destId="{64A160E9-6FF5-4801-8FFA-62801CC9920F}" srcOrd="3" destOrd="0" parTransId="{19F6EE55-022D-44E7-BE28-F7CC49446984}" sibTransId="{402968A3-94C9-4CF3-B299-74F549E8E000}"/>
    <dgm:cxn modelId="{FBE3DBC5-B9E8-4EAD-9D9C-D0880266D79E}" type="presOf" srcId="{0C0C4868-B1B5-420D-8D73-1962EA0E24CD}" destId="{C7B18111-4B8B-4CAE-AC5A-8F0FF7636567}" srcOrd="0" destOrd="0" presId="urn:microsoft.com/office/officeart/2005/8/layout/vList2"/>
    <dgm:cxn modelId="{73C1A732-4681-4C65-977D-B1583C6A8B5C}" type="presOf" srcId="{E6C7983F-61C3-4EDD-9C78-9D1FFAA6352B}" destId="{4DD73836-F9EB-44E2-AD28-9D41ECA66EA7}" srcOrd="0" destOrd="0" presId="urn:microsoft.com/office/officeart/2005/8/layout/vList2"/>
    <dgm:cxn modelId="{5BB8DC44-C6C2-42F8-A3C8-7BE89B64F128}" type="presParOf" srcId="{6734D96B-B9E3-4AD5-8B41-FC3248406549}" destId="{4DD73836-F9EB-44E2-AD28-9D41ECA66EA7}" srcOrd="0" destOrd="0" presId="urn:microsoft.com/office/officeart/2005/8/layout/vList2"/>
    <dgm:cxn modelId="{09F0B5B0-C874-4075-B534-AA2B5B7697C2}" type="presParOf" srcId="{6734D96B-B9E3-4AD5-8B41-FC3248406549}" destId="{0F7C38AE-7424-47EF-8765-16DEB9D60889}" srcOrd="1" destOrd="0" presId="urn:microsoft.com/office/officeart/2005/8/layout/vList2"/>
    <dgm:cxn modelId="{E741AB07-F01A-44D1-ACB9-89547FA0A50D}" type="presParOf" srcId="{6734D96B-B9E3-4AD5-8B41-FC3248406549}" destId="{C7B18111-4B8B-4CAE-AC5A-8F0FF7636567}" srcOrd="2" destOrd="0" presId="urn:microsoft.com/office/officeart/2005/8/layout/vList2"/>
    <dgm:cxn modelId="{B78EEFCC-AF49-4C50-BA7D-225378A4E376}" type="presParOf" srcId="{6734D96B-B9E3-4AD5-8B41-FC3248406549}" destId="{50F00FA0-0929-4357-B0A9-D7F771155610}" srcOrd="3" destOrd="0" presId="urn:microsoft.com/office/officeart/2005/8/layout/vList2"/>
    <dgm:cxn modelId="{B4F46893-3315-4D4B-B982-4BDC557FC02F}" type="presParOf" srcId="{6734D96B-B9E3-4AD5-8B41-FC3248406549}" destId="{E9C27245-3EDB-4F1C-B0F4-C67E1EF5F2B9}" srcOrd="4" destOrd="0" presId="urn:microsoft.com/office/officeart/2005/8/layout/vList2"/>
    <dgm:cxn modelId="{EDD332C0-0A3D-4FE0-8B57-A7DCDE16767D}" type="presParOf" srcId="{6734D96B-B9E3-4AD5-8B41-FC3248406549}" destId="{0D316D29-D426-49ED-B3D7-B09A8C1FBD0E}" srcOrd="5" destOrd="0" presId="urn:microsoft.com/office/officeart/2005/8/layout/vList2"/>
    <dgm:cxn modelId="{1D9C85DC-0C22-4803-ADEB-33E7E02F0843}" type="presParOf" srcId="{6734D96B-B9E3-4AD5-8B41-FC3248406549}" destId="{911F3710-68E1-433C-94AE-62298367A89B}" srcOrd="6" destOrd="0" presId="urn:microsoft.com/office/officeart/2005/8/layout/vList2"/>
    <dgm:cxn modelId="{F21C1E3F-BDCB-4D44-B906-951DEB44574C}" type="presParOf" srcId="{6734D96B-B9E3-4AD5-8B41-FC3248406549}" destId="{DFFC6D36-2134-49C2-AB86-77161E24D483}" srcOrd="7" destOrd="0" presId="urn:microsoft.com/office/officeart/2005/8/layout/vList2"/>
    <dgm:cxn modelId="{53651387-C87F-48CC-B23D-52F721425A5A}" type="presParOf" srcId="{6734D96B-B9E3-4AD5-8B41-FC3248406549}" destId="{B868EB2C-5386-4B08-A5E1-D136B45EA17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BBB950-F7F4-40DC-878A-548C6BB24F15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pPr rtl="1"/>
          <a:endParaRPr lang="he-IL"/>
        </a:p>
      </dgm:t>
    </dgm:pt>
    <dgm:pt modelId="{E6C7983F-61C3-4EDD-9C78-9D1FFAA6352B}">
      <dgm:prSet phldrT="[טקסט]"/>
      <dgm:spPr>
        <a:xfrm>
          <a:off x="0" y="18928"/>
          <a:ext cx="6128083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rtl="1"/>
          <a:r>
            <a:rPr lang="he-IL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מה הצורך בפיילוט?</a:t>
          </a:r>
          <a:endParaRPr lang="he-IL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gm:t>
    </dgm:pt>
    <dgm:pt modelId="{1927F58D-E557-4733-A62A-90261B3CC9F4}" type="parTrans" cxnId="{0901AB1C-56B8-46C0-93DA-92F9C4C23A67}">
      <dgm:prSet/>
      <dgm:spPr/>
      <dgm:t>
        <a:bodyPr/>
        <a:lstStyle/>
        <a:p>
          <a:pPr rtl="1"/>
          <a:endParaRPr lang="he-IL"/>
        </a:p>
      </dgm:t>
    </dgm:pt>
    <dgm:pt modelId="{4F6FA337-DD8E-41CE-91FF-7F7E113E9BF9}" type="sibTrans" cxnId="{0901AB1C-56B8-46C0-93DA-92F9C4C23A67}">
      <dgm:prSet/>
      <dgm:spPr/>
      <dgm:t>
        <a:bodyPr/>
        <a:lstStyle/>
        <a:p>
          <a:pPr rtl="1"/>
          <a:endParaRPr lang="he-IL"/>
        </a:p>
      </dgm:t>
    </dgm:pt>
    <dgm:pt modelId="{0C0C4868-B1B5-420D-8D73-1962EA0E24CD}">
      <dgm:prSet phldrT="[טקסט]"/>
      <dgm:spPr>
        <a:xfrm>
          <a:off x="0" y="570808"/>
          <a:ext cx="6128083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2727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rtl="1"/>
          <a:r>
            <a:rPr lang="he-IL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תכנון מקדים</a:t>
          </a:r>
          <a:endParaRPr lang="he-IL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gm:t>
    </dgm:pt>
    <dgm:pt modelId="{07449E1B-45FE-412F-9847-516C65C2DD7C}" type="parTrans" cxnId="{A39457D8-F355-48EE-A7F0-1BCD6ED78AA3}">
      <dgm:prSet/>
      <dgm:spPr/>
      <dgm:t>
        <a:bodyPr/>
        <a:lstStyle/>
        <a:p>
          <a:pPr rtl="1"/>
          <a:endParaRPr lang="he-IL"/>
        </a:p>
      </dgm:t>
    </dgm:pt>
    <dgm:pt modelId="{C2A56C5D-1DE4-4589-BBC5-5C2C5D9EA19A}" type="sibTrans" cxnId="{A39457D8-F355-48EE-A7F0-1BCD6ED78AA3}">
      <dgm:prSet/>
      <dgm:spPr/>
      <dgm:t>
        <a:bodyPr/>
        <a:lstStyle/>
        <a:p>
          <a:pPr rtl="1"/>
          <a:endParaRPr lang="he-IL"/>
        </a:p>
      </dgm:t>
    </dgm:pt>
    <dgm:pt modelId="{D9059A07-2B95-43CE-9AD8-FDB8D86D9F54}">
      <dgm:prSet phldrT="[טקסט]"/>
      <dgm:spPr>
        <a:xfrm>
          <a:off x="0" y="1122688"/>
          <a:ext cx="6128083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5455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rtl="1"/>
          <a:r>
            <a:rPr lang="he-IL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פגישות עם אבישי פישל- אגף מדיניות תכנון</a:t>
          </a:r>
          <a:endParaRPr lang="he-IL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gm:t>
    </dgm:pt>
    <dgm:pt modelId="{D915402A-4037-4A5A-8155-2D0645438576}" type="parTrans" cxnId="{0932A4E4-9710-48BF-9ED0-23BCB450C89C}">
      <dgm:prSet/>
      <dgm:spPr/>
      <dgm:t>
        <a:bodyPr/>
        <a:lstStyle/>
        <a:p>
          <a:pPr rtl="1"/>
          <a:endParaRPr lang="he-IL"/>
        </a:p>
      </dgm:t>
    </dgm:pt>
    <dgm:pt modelId="{EA221963-5634-4387-9CF9-15983CF74617}" type="sibTrans" cxnId="{0932A4E4-9710-48BF-9ED0-23BCB450C89C}">
      <dgm:prSet/>
      <dgm:spPr/>
      <dgm:t>
        <a:bodyPr/>
        <a:lstStyle/>
        <a:p>
          <a:pPr rtl="1"/>
          <a:endParaRPr lang="he-IL"/>
        </a:p>
      </dgm:t>
    </dgm:pt>
    <dgm:pt modelId="{64A160E9-6FF5-4801-8FFA-62801CC9920F}">
      <dgm:prSet phldrT="[טקסט]"/>
      <dgm:spPr>
        <a:xfrm>
          <a:off x="0" y="1674568"/>
          <a:ext cx="6128083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818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rtl="1"/>
          <a:r>
            <a:rPr lang="he-IL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תוצרים</a:t>
          </a:r>
          <a:endParaRPr lang="he-IL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gm:t>
    </dgm:pt>
    <dgm:pt modelId="{19F6EE55-022D-44E7-BE28-F7CC49446984}" type="parTrans" cxnId="{92DAD79C-CFA6-4AF8-AAB4-64F9EE632127}">
      <dgm:prSet/>
      <dgm:spPr/>
      <dgm:t>
        <a:bodyPr/>
        <a:lstStyle/>
        <a:p>
          <a:pPr rtl="1"/>
          <a:endParaRPr lang="he-IL"/>
        </a:p>
      </dgm:t>
    </dgm:pt>
    <dgm:pt modelId="{402968A3-94C9-4CF3-B299-74F549E8E000}" type="sibTrans" cxnId="{92DAD79C-CFA6-4AF8-AAB4-64F9EE632127}">
      <dgm:prSet/>
      <dgm:spPr/>
      <dgm:t>
        <a:bodyPr/>
        <a:lstStyle/>
        <a:p>
          <a:pPr rtl="1"/>
          <a:endParaRPr lang="he-IL"/>
        </a:p>
      </dgm:t>
    </dgm:pt>
    <dgm:pt modelId="{81437FDB-5D00-4544-A0E8-209880B64A4D}">
      <dgm:prSet phldrT="[טקסט]"/>
      <dgm:spPr>
        <a:xfrm>
          <a:off x="0" y="1674568"/>
          <a:ext cx="6128083" cy="491399"/>
        </a:xfrm>
        <a:solidFill>
          <a:srgbClr val="A5A5A5">
            <a:shade val="80000"/>
            <a:hueOff val="0"/>
            <a:satOff val="0"/>
            <a:lumOff val="818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rtl="1"/>
          <a:r>
            <a:rPr lang="he-IL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מסקנות ולמידה להמשך</a:t>
          </a:r>
          <a:endParaRPr lang="he-IL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gm:t>
    </dgm:pt>
    <dgm:pt modelId="{9A2CA17E-F608-43D2-A82F-9E42CAE9DF62}" type="parTrans" cxnId="{FA22BC1F-62FB-4AA6-BA1E-81FC39F0554C}">
      <dgm:prSet/>
      <dgm:spPr/>
      <dgm:t>
        <a:bodyPr/>
        <a:lstStyle/>
        <a:p>
          <a:pPr rtl="1"/>
          <a:endParaRPr lang="he-IL"/>
        </a:p>
      </dgm:t>
    </dgm:pt>
    <dgm:pt modelId="{D075B2B2-2960-45D2-9115-75234965DA26}" type="sibTrans" cxnId="{FA22BC1F-62FB-4AA6-BA1E-81FC39F0554C}">
      <dgm:prSet/>
      <dgm:spPr/>
      <dgm:t>
        <a:bodyPr/>
        <a:lstStyle/>
        <a:p>
          <a:pPr rtl="1"/>
          <a:endParaRPr lang="he-IL"/>
        </a:p>
      </dgm:t>
    </dgm:pt>
    <dgm:pt modelId="{6734D96B-B9E3-4AD5-8B41-FC3248406549}" type="pres">
      <dgm:prSet presAssocID="{BFBBB950-F7F4-40DC-878A-548C6BB24F1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4DD73836-F9EB-44E2-AD28-9D41ECA66EA7}" type="pres">
      <dgm:prSet presAssocID="{E6C7983F-61C3-4EDD-9C78-9D1FFAA6352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0F7C38AE-7424-47EF-8765-16DEB9D60889}" type="pres">
      <dgm:prSet presAssocID="{4F6FA337-DD8E-41CE-91FF-7F7E113E9BF9}" presName="spacer" presStyleCnt="0"/>
      <dgm:spPr/>
    </dgm:pt>
    <dgm:pt modelId="{C7B18111-4B8B-4CAE-AC5A-8F0FF7636567}" type="pres">
      <dgm:prSet presAssocID="{0C0C4868-B1B5-420D-8D73-1962EA0E24CD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50F00FA0-0929-4357-B0A9-D7F771155610}" type="pres">
      <dgm:prSet presAssocID="{C2A56C5D-1DE4-4589-BBC5-5C2C5D9EA19A}" presName="spacer" presStyleCnt="0"/>
      <dgm:spPr/>
    </dgm:pt>
    <dgm:pt modelId="{E9C27245-3EDB-4F1C-B0F4-C67E1EF5F2B9}" type="pres">
      <dgm:prSet presAssocID="{D9059A07-2B95-43CE-9AD8-FDB8D86D9F5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0D316D29-D426-49ED-B3D7-B09A8C1FBD0E}" type="pres">
      <dgm:prSet presAssocID="{EA221963-5634-4387-9CF9-15983CF74617}" presName="spacer" presStyleCnt="0"/>
      <dgm:spPr/>
    </dgm:pt>
    <dgm:pt modelId="{911F3710-68E1-433C-94AE-62298367A89B}" type="pres">
      <dgm:prSet presAssocID="{64A160E9-6FF5-4801-8FFA-62801CC9920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FFC6D36-2134-49C2-AB86-77161E24D483}" type="pres">
      <dgm:prSet presAssocID="{402968A3-94C9-4CF3-B299-74F549E8E000}" presName="spacer" presStyleCnt="0"/>
      <dgm:spPr/>
    </dgm:pt>
    <dgm:pt modelId="{B868EB2C-5386-4B08-A5E1-D136B45EA174}" type="pres">
      <dgm:prSet presAssocID="{81437FDB-5D00-4544-A0E8-209880B64A4D}" presName="parentText" presStyleLbl="node1" presStyleIdx="4" presStyleCnt="5">
        <dgm:presLayoutVars>
          <dgm:chMax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pPr rtl="1"/>
          <a:endParaRPr lang="he-IL"/>
        </a:p>
      </dgm:t>
    </dgm:pt>
  </dgm:ptLst>
  <dgm:cxnLst>
    <dgm:cxn modelId="{FB15CBB4-2137-4025-8827-E19508125B7E}" type="presOf" srcId="{D9059A07-2B95-43CE-9AD8-FDB8D86D9F54}" destId="{E9C27245-3EDB-4F1C-B0F4-C67E1EF5F2B9}" srcOrd="0" destOrd="0" presId="urn:microsoft.com/office/officeart/2005/8/layout/vList2"/>
    <dgm:cxn modelId="{0901AB1C-56B8-46C0-93DA-92F9C4C23A67}" srcId="{BFBBB950-F7F4-40DC-878A-548C6BB24F15}" destId="{E6C7983F-61C3-4EDD-9C78-9D1FFAA6352B}" srcOrd="0" destOrd="0" parTransId="{1927F58D-E557-4733-A62A-90261B3CC9F4}" sibTransId="{4F6FA337-DD8E-41CE-91FF-7F7E113E9BF9}"/>
    <dgm:cxn modelId="{0F96580E-27A0-493C-9FCD-CEC9B216B6FD}" type="presOf" srcId="{81437FDB-5D00-4544-A0E8-209880B64A4D}" destId="{B868EB2C-5386-4B08-A5E1-D136B45EA174}" srcOrd="0" destOrd="0" presId="urn:microsoft.com/office/officeart/2005/8/layout/vList2"/>
    <dgm:cxn modelId="{A39457D8-F355-48EE-A7F0-1BCD6ED78AA3}" srcId="{BFBBB950-F7F4-40DC-878A-548C6BB24F15}" destId="{0C0C4868-B1B5-420D-8D73-1962EA0E24CD}" srcOrd="1" destOrd="0" parTransId="{07449E1B-45FE-412F-9847-516C65C2DD7C}" sibTransId="{C2A56C5D-1DE4-4589-BBC5-5C2C5D9EA19A}"/>
    <dgm:cxn modelId="{BA541D1F-6E9B-44B3-8196-86D89A887F9E}" type="presOf" srcId="{BFBBB950-F7F4-40DC-878A-548C6BB24F15}" destId="{6734D96B-B9E3-4AD5-8B41-FC3248406549}" srcOrd="0" destOrd="0" presId="urn:microsoft.com/office/officeart/2005/8/layout/vList2"/>
    <dgm:cxn modelId="{FA22BC1F-62FB-4AA6-BA1E-81FC39F0554C}" srcId="{BFBBB950-F7F4-40DC-878A-548C6BB24F15}" destId="{81437FDB-5D00-4544-A0E8-209880B64A4D}" srcOrd="4" destOrd="0" parTransId="{9A2CA17E-F608-43D2-A82F-9E42CAE9DF62}" sibTransId="{D075B2B2-2960-45D2-9115-75234965DA26}"/>
    <dgm:cxn modelId="{0932A4E4-9710-48BF-9ED0-23BCB450C89C}" srcId="{BFBBB950-F7F4-40DC-878A-548C6BB24F15}" destId="{D9059A07-2B95-43CE-9AD8-FDB8D86D9F54}" srcOrd="2" destOrd="0" parTransId="{D915402A-4037-4A5A-8155-2D0645438576}" sibTransId="{EA221963-5634-4387-9CF9-15983CF74617}"/>
    <dgm:cxn modelId="{5BBBEBB3-0538-42E0-8E77-887C4CA9C136}" type="presOf" srcId="{64A160E9-6FF5-4801-8FFA-62801CC9920F}" destId="{911F3710-68E1-433C-94AE-62298367A89B}" srcOrd="0" destOrd="0" presId="urn:microsoft.com/office/officeart/2005/8/layout/vList2"/>
    <dgm:cxn modelId="{92DAD79C-CFA6-4AF8-AAB4-64F9EE632127}" srcId="{BFBBB950-F7F4-40DC-878A-548C6BB24F15}" destId="{64A160E9-6FF5-4801-8FFA-62801CC9920F}" srcOrd="3" destOrd="0" parTransId="{19F6EE55-022D-44E7-BE28-F7CC49446984}" sibTransId="{402968A3-94C9-4CF3-B299-74F549E8E000}"/>
    <dgm:cxn modelId="{FBE3DBC5-B9E8-4EAD-9D9C-D0880266D79E}" type="presOf" srcId="{0C0C4868-B1B5-420D-8D73-1962EA0E24CD}" destId="{C7B18111-4B8B-4CAE-AC5A-8F0FF7636567}" srcOrd="0" destOrd="0" presId="urn:microsoft.com/office/officeart/2005/8/layout/vList2"/>
    <dgm:cxn modelId="{73C1A732-4681-4C65-977D-B1583C6A8B5C}" type="presOf" srcId="{E6C7983F-61C3-4EDD-9C78-9D1FFAA6352B}" destId="{4DD73836-F9EB-44E2-AD28-9D41ECA66EA7}" srcOrd="0" destOrd="0" presId="urn:microsoft.com/office/officeart/2005/8/layout/vList2"/>
    <dgm:cxn modelId="{5BB8DC44-C6C2-42F8-A3C8-7BE89B64F128}" type="presParOf" srcId="{6734D96B-B9E3-4AD5-8B41-FC3248406549}" destId="{4DD73836-F9EB-44E2-AD28-9D41ECA66EA7}" srcOrd="0" destOrd="0" presId="urn:microsoft.com/office/officeart/2005/8/layout/vList2"/>
    <dgm:cxn modelId="{09F0B5B0-C874-4075-B534-AA2B5B7697C2}" type="presParOf" srcId="{6734D96B-B9E3-4AD5-8B41-FC3248406549}" destId="{0F7C38AE-7424-47EF-8765-16DEB9D60889}" srcOrd="1" destOrd="0" presId="urn:microsoft.com/office/officeart/2005/8/layout/vList2"/>
    <dgm:cxn modelId="{E741AB07-F01A-44D1-ACB9-89547FA0A50D}" type="presParOf" srcId="{6734D96B-B9E3-4AD5-8B41-FC3248406549}" destId="{C7B18111-4B8B-4CAE-AC5A-8F0FF7636567}" srcOrd="2" destOrd="0" presId="urn:microsoft.com/office/officeart/2005/8/layout/vList2"/>
    <dgm:cxn modelId="{B78EEFCC-AF49-4C50-BA7D-225378A4E376}" type="presParOf" srcId="{6734D96B-B9E3-4AD5-8B41-FC3248406549}" destId="{50F00FA0-0929-4357-B0A9-D7F771155610}" srcOrd="3" destOrd="0" presId="urn:microsoft.com/office/officeart/2005/8/layout/vList2"/>
    <dgm:cxn modelId="{B4F46893-3315-4D4B-B982-4BDC557FC02F}" type="presParOf" srcId="{6734D96B-B9E3-4AD5-8B41-FC3248406549}" destId="{E9C27245-3EDB-4F1C-B0F4-C67E1EF5F2B9}" srcOrd="4" destOrd="0" presId="urn:microsoft.com/office/officeart/2005/8/layout/vList2"/>
    <dgm:cxn modelId="{EDD332C0-0A3D-4FE0-8B57-A7DCDE16767D}" type="presParOf" srcId="{6734D96B-B9E3-4AD5-8B41-FC3248406549}" destId="{0D316D29-D426-49ED-B3D7-B09A8C1FBD0E}" srcOrd="5" destOrd="0" presId="urn:microsoft.com/office/officeart/2005/8/layout/vList2"/>
    <dgm:cxn modelId="{1D9C85DC-0C22-4803-ADEB-33E7E02F0843}" type="presParOf" srcId="{6734D96B-B9E3-4AD5-8B41-FC3248406549}" destId="{911F3710-68E1-433C-94AE-62298367A89B}" srcOrd="6" destOrd="0" presId="urn:microsoft.com/office/officeart/2005/8/layout/vList2"/>
    <dgm:cxn modelId="{F21C1E3F-BDCB-4D44-B906-951DEB44574C}" type="presParOf" srcId="{6734D96B-B9E3-4AD5-8B41-FC3248406549}" destId="{DFFC6D36-2134-49C2-AB86-77161E24D483}" srcOrd="7" destOrd="0" presId="urn:microsoft.com/office/officeart/2005/8/layout/vList2"/>
    <dgm:cxn modelId="{53651387-C87F-48CC-B23D-52F721425A5A}" type="presParOf" srcId="{6734D96B-B9E3-4AD5-8B41-FC3248406549}" destId="{B868EB2C-5386-4B08-A5E1-D136B45EA17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73836-F9EB-44E2-AD28-9D41ECA66EA7}">
      <dsp:nvSpPr>
        <dsp:cNvPr id="0" name=""/>
        <dsp:cNvSpPr/>
      </dsp:nvSpPr>
      <dsp:spPr>
        <a:xfrm>
          <a:off x="0" y="18692"/>
          <a:ext cx="5364088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מה הצורך בפיילוט?</a:t>
          </a:r>
          <a:endParaRPr lang="he-IL" sz="2100" kern="1200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sp:txBody>
      <dsp:txXfrm>
        <a:off x="23988" y="42680"/>
        <a:ext cx="5316112" cy="443423"/>
      </dsp:txXfrm>
    </dsp:sp>
    <dsp:sp modelId="{C7B18111-4B8B-4CAE-AC5A-8F0FF7636567}">
      <dsp:nvSpPr>
        <dsp:cNvPr id="0" name=""/>
        <dsp:cNvSpPr/>
      </dsp:nvSpPr>
      <dsp:spPr>
        <a:xfrm>
          <a:off x="0" y="570572"/>
          <a:ext cx="5364088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2727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תכנון מקדים</a:t>
          </a:r>
          <a:endParaRPr lang="he-IL" sz="2100" kern="1200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sp:txBody>
      <dsp:txXfrm>
        <a:off x="23988" y="594560"/>
        <a:ext cx="5316112" cy="443423"/>
      </dsp:txXfrm>
    </dsp:sp>
    <dsp:sp modelId="{E9C27245-3EDB-4F1C-B0F4-C67E1EF5F2B9}">
      <dsp:nvSpPr>
        <dsp:cNvPr id="0" name=""/>
        <dsp:cNvSpPr/>
      </dsp:nvSpPr>
      <dsp:spPr>
        <a:xfrm>
          <a:off x="0" y="1122452"/>
          <a:ext cx="5364088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5455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פגישות עם אבישי פישל- אגף מדיניות תכנון</a:t>
          </a:r>
          <a:endParaRPr lang="he-IL" sz="2100" kern="1200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sp:txBody>
      <dsp:txXfrm>
        <a:off x="23988" y="1146440"/>
        <a:ext cx="5316112" cy="443423"/>
      </dsp:txXfrm>
    </dsp:sp>
    <dsp:sp modelId="{911F3710-68E1-433C-94AE-62298367A89B}">
      <dsp:nvSpPr>
        <dsp:cNvPr id="0" name=""/>
        <dsp:cNvSpPr/>
      </dsp:nvSpPr>
      <dsp:spPr>
        <a:xfrm>
          <a:off x="0" y="1674332"/>
          <a:ext cx="5364088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818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תוצרים</a:t>
          </a:r>
          <a:endParaRPr lang="he-IL" sz="2100" kern="1200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sp:txBody>
      <dsp:txXfrm>
        <a:off x="23988" y="1698320"/>
        <a:ext cx="5316112" cy="443423"/>
      </dsp:txXfrm>
    </dsp:sp>
    <dsp:sp modelId="{B868EB2C-5386-4B08-A5E1-D136B45EA174}">
      <dsp:nvSpPr>
        <dsp:cNvPr id="0" name=""/>
        <dsp:cNvSpPr/>
      </dsp:nvSpPr>
      <dsp:spPr>
        <a:xfrm>
          <a:off x="0" y="2226212"/>
          <a:ext cx="5364088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818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מסקנות ולמידה להמשך</a:t>
          </a:r>
          <a:endParaRPr lang="he-IL" sz="2100" kern="1200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sp:txBody>
      <dsp:txXfrm>
        <a:off x="23988" y="2250200"/>
        <a:ext cx="5316112" cy="443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73836-F9EB-44E2-AD28-9D41ECA66EA7}">
      <dsp:nvSpPr>
        <dsp:cNvPr id="0" name=""/>
        <dsp:cNvSpPr/>
      </dsp:nvSpPr>
      <dsp:spPr>
        <a:xfrm>
          <a:off x="0" y="18692"/>
          <a:ext cx="5364088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מה הצורך בפיילוט?</a:t>
          </a:r>
          <a:endParaRPr lang="he-IL" sz="2100" kern="1200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sp:txBody>
      <dsp:txXfrm>
        <a:off x="23988" y="42680"/>
        <a:ext cx="5316112" cy="443423"/>
      </dsp:txXfrm>
    </dsp:sp>
    <dsp:sp modelId="{C7B18111-4B8B-4CAE-AC5A-8F0FF7636567}">
      <dsp:nvSpPr>
        <dsp:cNvPr id="0" name=""/>
        <dsp:cNvSpPr/>
      </dsp:nvSpPr>
      <dsp:spPr>
        <a:xfrm>
          <a:off x="0" y="570572"/>
          <a:ext cx="5364088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2727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תכנון מקדים</a:t>
          </a:r>
          <a:endParaRPr lang="he-IL" sz="2100" kern="1200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sp:txBody>
      <dsp:txXfrm>
        <a:off x="23988" y="594560"/>
        <a:ext cx="5316112" cy="443423"/>
      </dsp:txXfrm>
    </dsp:sp>
    <dsp:sp modelId="{E9C27245-3EDB-4F1C-B0F4-C67E1EF5F2B9}">
      <dsp:nvSpPr>
        <dsp:cNvPr id="0" name=""/>
        <dsp:cNvSpPr/>
      </dsp:nvSpPr>
      <dsp:spPr>
        <a:xfrm>
          <a:off x="0" y="1122452"/>
          <a:ext cx="5364088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5455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פגישות עם אבישי פישל- אגף מדיניות תכנון</a:t>
          </a:r>
          <a:endParaRPr lang="he-IL" sz="2100" kern="1200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sp:txBody>
      <dsp:txXfrm>
        <a:off x="23988" y="1146440"/>
        <a:ext cx="5316112" cy="443423"/>
      </dsp:txXfrm>
    </dsp:sp>
    <dsp:sp modelId="{911F3710-68E1-433C-94AE-62298367A89B}">
      <dsp:nvSpPr>
        <dsp:cNvPr id="0" name=""/>
        <dsp:cNvSpPr/>
      </dsp:nvSpPr>
      <dsp:spPr>
        <a:xfrm>
          <a:off x="0" y="1674332"/>
          <a:ext cx="5364088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818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תוצרים</a:t>
          </a:r>
          <a:endParaRPr lang="he-IL" sz="2100" kern="1200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sp:txBody>
      <dsp:txXfrm>
        <a:off x="23988" y="1698320"/>
        <a:ext cx="5316112" cy="443423"/>
      </dsp:txXfrm>
    </dsp:sp>
    <dsp:sp modelId="{B868EB2C-5386-4B08-A5E1-D136B45EA174}">
      <dsp:nvSpPr>
        <dsp:cNvPr id="0" name=""/>
        <dsp:cNvSpPr/>
      </dsp:nvSpPr>
      <dsp:spPr>
        <a:xfrm>
          <a:off x="0" y="2226212"/>
          <a:ext cx="5364088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818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מסקנות ולמידה להמשך</a:t>
          </a:r>
          <a:endParaRPr lang="he-IL" sz="2100" kern="1200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sp:txBody>
      <dsp:txXfrm>
        <a:off x="23988" y="2250200"/>
        <a:ext cx="5316112" cy="4434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73836-F9EB-44E2-AD28-9D41ECA66EA7}">
      <dsp:nvSpPr>
        <dsp:cNvPr id="0" name=""/>
        <dsp:cNvSpPr/>
      </dsp:nvSpPr>
      <dsp:spPr>
        <a:xfrm>
          <a:off x="0" y="18692"/>
          <a:ext cx="5364088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מה הצורך בפיילוט?</a:t>
          </a:r>
          <a:endParaRPr lang="he-IL" sz="2100" kern="1200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sp:txBody>
      <dsp:txXfrm>
        <a:off x="23988" y="42680"/>
        <a:ext cx="5316112" cy="443423"/>
      </dsp:txXfrm>
    </dsp:sp>
    <dsp:sp modelId="{C7B18111-4B8B-4CAE-AC5A-8F0FF7636567}">
      <dsp:nvSpPr>
        <dsp:cNvPr id="0" name=""/>
        <dsp:cNvSpPr/>
      </dsp:nvSpPr>
      <dsp:spPr>
        <a:xfrm>
          <a:off x="0" y="570572"/>
          <a:ext cx="5364088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2727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תכנון מקדים</a:t>
          </a:r>
          <a:endParaRPr lang="he-IL" sz="2100" kern="1200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sp:txBody>
      <dsp:txXfrm>
        <a:off x="23988" y="594560"/>
        <a:ext cx="5316112" cy="443423"/>
      </dsp:txXfrm>
    </dsp:sp>
    <dsp:sp modelId="{E9C27245-3EDB-4F1C-B0F4-C67E1EF5F2B9}">
      <dsp:nvSpPr>
        <dsp:cNvPr id="0" name=""/>
        <dsp:cNvSpPr/>
      </dsp:nvSpPr>
      <dsp:spPr>
        <a:xfrm>
          <a:off x="0" y="1122452"/>
          <a:ext cx="5364088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5455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פגישות עם אבישי פישל- אגף מדיניות תכנון</a:t>
          </a:r>
          <a:endParaRPr lang="he-IL" sz="2100" kern="1200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sp:txBody>
      <dsp:txXfrm>
        <a:off x="23988" y="1146440"/>
        <a:ext cx="5316112" cy="443423"/>
      </dsp:txXfrm>
    </dsp:sp>
    <dsp:sp modelId="{911F3710-68E1-433C-94AE-62298367A89B}">
      <dsp:nvSpPr>
        <dsp:cNvPr id="0" name=""/>
        <dsp:cNvSpPr/>
      </dsp:nvSpPr>
      <dsp:spPr>
        <a:xfrm>
          <a:off x="0" y="1674332"/>
          <a:ext cx="5364088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818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תוצרים</a:t>
          </a:r>
          <a:endParaRPr lang="he-IL" sz="2100" kern="1200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sp:txBody>
      <dsp:txXfrm>
        <a:off x="23988" y="1698320"/>
        <a:ext cx="5316112" cy="443423"/>
      </dsp:txXfrm>
    </dsp:sp>
    <dsp:sp modelId="{B868EB2C-5386-4B08-A5E1-D136B45EA174}">
      <dsp:nvSpPr>
        <dsp:cNvPr id="0" name=""/>
        <dsp:cNvSpPr/>
      </dsp:nvSpPr>
      <dsp:spPr>
        <a:xfrm>
          <a:off x="0" y="2226212"/>
          <a:ext cx="5364088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818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מסקנות ולמידה להמשך</a:t>
          </a:r>
          <a:endParaRPr lang="he-IL" sz="2100" kern="1200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sp:txBody>
      <dsp:txXfrm>
        <a:off x="23988" y="2250200"/>
        <a:ext cx="5316112" cy="4434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73836-F9EB-44E2-AD28-9D41ECA66EA7}">
      <dsp:nvSpPr>
        <dsp:cNvPr id="0" name=""/>
        <dsp:cNvSpPr/>
      </dsp:nvSpPr>
      <dsp:spPr>
        <a:xfrm>
          <a:off x="0" y="18692"/>
          <a:ext cx="5364088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מה הצורך בפיילוט?</a:t>
          </a:r>
          <a:endParaRPr lang="he-IL" sz="2100" kern="1200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sp:txBody>
      <dsp:txXfrm>
        <a:off x="23988" y="42680"/>
        <a:ext cx="5316112" cy="443423"/>
      </dsp:txXfrm>
    </dsp:sp>
    <dsp:sp modelId="{C7B18111-4B8B-4CAE-AC5A-8F0FF7636567}">
      <dsp:nvSpPr>
        <dsp:cNvPr id="0" name=""/>
        <dsp:cNvSpPr/>
      </dsp:nvSpPr>
      <dsp:spPr>
        <a:xfrm>
          <a:off x="0" y="570572"/>
          <a:ext cx="5364088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2727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תכנון מקדים</a:t>
          </a:r>
          <a:endParaRPr lang="he-IL" sz="2100" kern="1200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sp:txBody>
      <dsp:txXfrm>
        <a:off x="23988" y="594560"/>
        <a:ext cx="5316112" cy="443423"/>
      </dsp:txXfrm>
    </dsp:sp>
    <dsp:sp modelId="{E9C27245-3EDB-4F1C-B0F4-C67E1EF5F2B9}">
      <dsp:nvSpPr>
        <dsp:cNvPr id="0" name=""/>
        <dsp:cNvSpPr/>
      </dsp:nvSpPr>
      <dsp:spPr>
        <a:xfrm>
          <a:off x="0" y="1122452"/>
          <a:ext cx="5364088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5455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פגישות עם אבישי פישל- אגף מדיניות תכנון</a:t>
          </a:r>
          <a:endParaRPr lang="he-IL" sz="2100" kern="1200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sp:txBody>
      <dsp:txXfrm>
        <a:off x="23988" y="1146440"/>
        <a:ext cx="5316112" cy="443423"/>
      </dsp:txXfrm>
    </dsp:sp>
    <dsp:sp modelId="{911F3710-68E1-433C-94AE-62298367A89B}">
      <dsp:nvSpPr>
        <dsp:cNvPr id="0" name=""/>
        <dsp:cNvSpPr/>
      </dsp:nvSpPr>
      <dsp:spPr>
        <a:xfrm>
          <a:off x="0" y="1674332"/>
          <a:ext cx="5364088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818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תוצרים</a:t>
          </a:r>
          <a:endParaRPr lang="he-IL" sz="2100" kern="1200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sp:txBody>
      <dsp:txXfrm>
        <a:off x="23988" y="1698320"/>
        <a:ext cx="5316112" cy="443423"/>
      </dsp:txXfrm>
    </dsp:sp>
    <dsp:sp modelId="{B868EB2C-5386-4B08-A5E1-D136B45EA174}">
      <dsp:nvSpPr>
        <dsp:cNvPr id="0" name=""/>
        <dsp:cNvSpPr/>
      </dsp:nvSpPr>
      <dsp:spPr>
        <a:xfrm>
          <a:off x="0" y="2226212"/>
          <a:ext cx="5364088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818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מסקנות ולמידה להמשך</a:t>
          </a:r>
          <a:endParaRPr lang="he-IL" sz="2100" kern="1200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sp:txBody>
      <dsp:txXfrm>
        <a:off x="23988" y="2250200"/>
        <a:ext cx="5316112" cy="443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73836-F9EB-44E2-AD28-9D41ECA66EA7}">
      <dsp:nvSpPr>
        <dsp:cNvPr id="0" name=""/>
        <dsp:cNvSpPr/>
      </dsp:nvSpPr>
      <dsp:spPr>
        <a:xfrm>
          <a:off x="0" y="18692"/>
          <a:ext cx="5364088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מה הצורך בפיילוט?</a:t>
          </a:r>
          <a:endParaRPr lang="he-IL" sz="2100" kern="1200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sp:txBody>
      <dsp:txXfrm>
        <a:off x="23988" y="42680"/>
        <a:ext cx="5316112" cy="443423"/>
      </dsp:txXfrm>
    </dsp:sp>
    <dsp:sp modelId="{C7B18111-4B8B-4CAE-AC5A-8F0FF7636567}">
      <dsp:nvSpPr>
        <dsp:cNvPr id="0" name=""/>
        <dsp:cNvSpPr/>
      </dsp:nvSpPr>
      <dsp:spPr>
        <a:xfrm>
          <a:off x="0" y="570572"/>
          <a:ext cx="5364088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2727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תכנון מקדים</a:t>
          </a:r>
          <a:endParaRPr lang="he-IL" sz="2100" kern="1200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sp:txBody>
      <dsp:txXfrm>
        <a:off x="23988" y="594560"/>
        <a:ext cx="5316112" cy="443423"/>
      </dsp:txXfrm>
    </dsp:sp>
    <dsp:sp modelId="{E9C27245-3EDB-4F1C-B0F4-C67E1EF5F2B9}">
      <dsp:nvSpPr>
        <dsp:cNvPr id="0" name=""/>
        <dsp:cNvSpPr/>
      </dsp:nvSpPr>
      <dsp:spPr>
        <a:xfrm>
          <a:off x="0" y="1122452"/>
          <a:ext cx="5364088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5455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פגישות עם אבישי פישל- אגף מדיניות תכנון</a:t>
          </a:r>
          <a:endParaRPr lang="he-IL" sz="2100" kern="1200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sp:txBody>
      <dsp:txXfrm>
        <a:off x="23988" y="1146440"/>
        <a:ext cx="5316112" cy="443423"/>
      </dsp:txXfrm>
    </dsp:sp>
    <dsp:sp modelId="{911F3710-68E1-433C-94AE-62298367A89B}">
      <dsp:nvSpPr>
        <dsp:cNvPr id="0" name=""/>
        <dsp:cNvSpPr/>
      </dsp:nvSpPr>
      <dsp:spPr>
        <a:xfrm>
          <a:off x="0" y="1674332"/>
          <a:ext cx="5364088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818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תוצרים</a:t>
          </a:r>
          <a:endParaRPr lang="he-IL" sz="2100" kern="1200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sp:txBody>
      <dsp:txXfrm>
        <a:off x="23988" y="1698320"/>
        <a:ext cx="5316112" cy="443423"/>
      </dsp:txXfrm>
    </dsp:sp>
    <dsp:sp modelId="{B868EB2C-5386-4B08-A5E1-D136B45EA174}">
      <dsp:nvSpPr>
        <dsp:cNvPr id="0" name=""/>
        <dsp:cNvSpPr/>
      </dsp:nvSpPr>
      <dsp:spPr>
        <a:xfrm>
          <a:off x="0" y="2226212"/>
          <a:ext cx="5364088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818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מסקנות ולמידה להמשך</a:t>
          </a:r>
          <a:endParaRPr lang="he-IL" sz="2100" kern="1200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sp:txBody>
      <dsp:txXfrm>
        <a:off x="23988" y="2250200"/>
        <a:ext cx="5316112" cy="4434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73836-F9EB-44E2-AD28-9D41ECA66EA7}">
      <dsp:nvSpPr>
        <dsp:cNvPr id="0" name=""/>
        <dsp:cNvSpPr/>
      </dsp:nvSpPr>
      <dsp:spPr>
        <a:xfrm>
          <a:off x="0" y="18692"/>
          <a:ext cx="5364088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מה הצורך בפיילוט?</a:t>
          </a:r>
          <a:endParaRPr lang="he-IL" sz="2100" kern="1200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sp:txBody>
      <dsp:txXfrm>
        <a:off x="23988" y="42680"/>
        <a:ext cx="5316112" cy="443423"/>
      </dsp:txXfrm>
    </dsp:sp>
    <dsp:sp modelId="{C7B18111-4B8B-4CAE-AC5A-8F0FF7636567}">
      <dsp:nvSpPr>
        <dsp:cNvPr id="0" name=""/>
        <dsp:cNvSpPr/>
      </dsp:nvSpPr>
      <dsp:spPr>
        <a:xfrm>
          <a:off x="0" y="570572"/>
          <a:ext cx="5364088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2727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תכנון מקדים</a:t>
          </a:r>
          <a:endParaRPr lang="he-IL" sz="2100" kern="1200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sp:txBody>
      <dsp:txXfrm>
        <a:off x="23988" y="594560"/>
        <a:ext cx="5316112" cy="443423"/>
      </dsp:txXfrm>
    </dsp:sp>
    <dsp:sp modelId="{E9C27245-3EDB-4F1C-B0F4-C67E1EF5F2B9}">
      <dsp:nvSpPr>
        <dsp:cNvPr id="0" name=""/>
        <dsp:cNvSpPr/>
      </dsp:nvSpPr>
      <dsp:spPr>
        <a:xfrm>
          <a:off x="0" y="1122452"/>
          <a:ext cx="5364088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5455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פגישות עם אבישי פישל- אגף מדיניות תכנון</a:t>
          </a:r>
          <a:endParaRPr lang="he-IL" sz="2100" kern="1200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sp:txBody>
      <dsp:txXfrm>
        <a:off x="23988" y="1146440"/>
        <a:ext cx="5316112" cy="443423"/>
      </dsp:txXfrm>
    </dsp:sp>
    <dsp:sp modelId="{911F3710-68E1-433C-94AE-62298367A89B}">
      <dsp:nvSpPr>
        <dsp:cNvPr id="0" name=""/>
        <dsp:cNvSpPr/>
      </dsp:nvSpPr>
      <dsp:spPr>
        <a:xfrm>
          <a:off x="0" y="1674332"/>
          <a:ext cx="5364088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818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תוצרים</a:t>
          </a:r>
          <a:endParaRPr lang="he-IL" sz="2100" kern="1200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sp:txBody>
      <dsp:txXfrm>
        <a:off x="23988" y="1698320"/>
        <a:ext cx="5316112" cy="443423"/>
      </dsp:txXfrm>
    </dsp:sp>
    <dsp:sp modelId="{B868EB2C-5386-4B08-A5E1-D136B45EA174}">
      <dsp:nvSpPr>
        <dsp:cNvPr id="0" name=""/>
        <dsp:cNvSpPr/>
      </dsp:nvSpPr>
      <dsp:spPr>
        <a:xfrm>
          <a:off x="0" y="2226212"/>
          <a:ext cx="5364088" cy="491399"/>
        </a:xfrm>
        <a:prstGeom prst="roundRect">
          <a:avLst/>
        </a:prstGeom>
        <a:solidFill>
          <a:srgbClr val="A5A5A5">
            <a:shade val="80000"/>
            <a:hueOff val="0"/>
            <a:satOff val="0"/>
            <a:lumOff val="818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מסקנות ולמידה להמשך</a:t>
          </a:r>
          <a:endParaRPr lang="he-IL" sz="2100" kern="1200" dirty="0">
            <a:solidFill>
              <a:sysClr val="window" lastClr="FFFFFF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sp:txBody>
      <dsp:txXfrm>
        <a:off x="23988" y="2250200"/>
        <a:ext cx="5316112" cy="443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5C7C19B-CFB7-499B-8DF6-3C2DC377BF54}" type="datetimeFigureOut">
              <a:rPr lang="he-IL" smtClean="0"/>
              <a:t>ט"ז/אייר/תשפ"ג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76E38DF-EBD9-4755-ABE4-B2973227AA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9524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להוסיף</a:t>
            </a:r>
            <a:r>
              <a:rPr lang="he-IL" baseline="0" dirty="0" smtClean="0"/>
              <a:t> מפה, ומספורי שקופיות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איסוף מידע ולא תחזיות 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E38DF-EBD9-4755-ABE4-B2973227AA71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182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איסוף מידע</a:t>
            </a:r>
            <a:r>
              <a:rPr lang="he-IL" baseline="0" dirty="0" smtClean="0"/>
              <a:t> ממדיניות תכנון ירושלים (אבישי פישל)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E38DF-EBD9-4755-ABE4-B2973227AA71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826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המשך עבודה: להמיר</a:t>
            </a:r>
            <a:r>
              <a:rPr lang="he-IL" baseline="0" dirty="0" smtClean="0"/>
              <a:t> את הכיתות לאחוזי מימוש.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E38DF-EBD9-4755-ABE4-B2973227AA71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752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dirty="0" smtClean="0"/>
              <a:t>לחץ כדי לערוך סגנון כותרת משנה של תבנית בסיס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DFEA-F3DD-4CCE-8CB6-8790B87BEA67}" type="datetime8">
              <a:rPr lang="he-IL" smtClean="0"/>
              <a:t>07 מאי 23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A04-EB85-4A3A-9B4F-B8F724AE07D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E4C-8EB7-445B-80D4-C2B0744098A5}" type="datetime8">
              <a:rPr lang="he-IL" smtClean="0"/>
              <a:t>07 מאי 23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CA3-6577-4C6B-9547-2A65476A2B6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7C9E-A350-484F-A09F-EA2B82149C48}" type="datetime8">
              <a:rPr lang="he-IL" smtClean="0"/>
              <a:t>07 מאי 23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CA3-6577-4C6B-9547-2A65476A2B6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70E2-BBD8-4C79-84C7-6BD33FAAA806}" type="datetime8">
              <a:rPr lang="he-IL" smtClean="0"/>
              <a:t>07 מאי 23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CA3-6577-4C6B-9547-2A65476A2B6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A079-B5B7-4050-BA6E-20C005CE98AC}" type="datetime8">
              <a:rPr lang="he-IL" smtClean="0"/>
              <a:t>07 מאי 23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CA3-6577-4C6B-9547-2A65476A2B6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5C19-C574-46DF-B563-81C76E4BE6AD}" type="datetime8">
              <a:rPr lang="he-IL" smtClean="0"/>
              <a:t>07 מאי 23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CA3-6577-4C6B-9547-2A65476A2B6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30077-6F4D-4EB4-A8D1-E6B24AE5A4BE}" type="datetime8">
              <a:rPr lang="he-IL" smtClean="0"/>
              <a:t>07 מאי 23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CA3-6577-4C6B-9547-2A65476A2B6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C5E7-8CD9-4DB6-8B0A-16FBB64E3784}" type="datetime8">
              <a:rPr lang="he-IL" smtClean="0"/>
              <a:t>07 מאי 23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CA3-6577-4C6B-9547-2A65476A2B6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FACD-ECF5-4417-BF76-6802346F08AA}" type="datetime8">
              <a:rPr lang="he-IL" smtClean="0"/>
              <a:t>07 מאי 23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CA3-6577-4C6B-9547-2A65476A2B6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54E9-C361-4C13-B254-F6EE61B0FDF5}" type="datetime8">
              <a:rPr lang="he-IL" smtClean="0"/>
              <a:t>07 מאי 23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CA3-6577-4C6B-9547-2A65476A2B6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34FA-AB67-41FF-A91B-FD5CDE603A88}" type="datetime8">
              <a:rPr lang="he-IL" smtClean="0"/>
              <a:t>07 מאי 23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CA3-6577-4C6B-9547-2A65476A2B6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EBF3-B97B-4B0B-800B-2CFF779DBFE6}" type="datetime8">
              <a:rPr lang="he-IL" smtClean="0"/>
              <a:t>07 מאי 23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CA3-6577-4C6B-9547-2A65476A2B6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AE33C-CD2E-4EBD-BCC7-5E9C9E685F11}" type="datetime8">
              <a:rPr lang="he-IL" smtClean="0"/>
              <a:t>07 מאי 23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18A04-EB85-4A3A-9B4F-B8F724AE07D9}" type="slidenum">
              <a:rPr lang="he-IL" smtClean="0"/>
              <a:pPr/>
              <a:t>‹#›</a:t>
            </a:fld>
            <a:endParaRPr lang="he-IL"/>
          </a:p>
        </p:txBody>
      </p:sp>
      <p:pic>
        <p:nvPicPr>
          <p:cNvPr id="1026" name="90608198-1fa3-40e1-b995-2d28fcad04ef" descr="63EDB622-8899-4F1D-92CD-46CCF189CF05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5" t="3210" r="31929" b="73704"/>
          <a:stretch/>
        </p:blipFill>
        <p:spPr bwMode="auto">
          <a:xfrm>
            <a:off x="3244031" y="51470"/>
            <a:ext cx="2665461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90608198-1fa3-40e1-b995-2d28fcad04ef" descr="63EDB622-8899-4F1D-92CD-46CCF189CF05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-3897" y="2571750"/>
            <a:ext cx="9161318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0F01C-F2B6-4FD5-B7D6-591D16B97F1E}" type="datetime8">
              <a:rPr lang="he-IL" smtClean="0"/>
              <a:t>07 מאי 23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1ACA3-6577-4C6B-9547-2A65476A2B63}" type="slidenum">
              <a:rPr lang="he-IL" smtClean="0"/>
              <a:pPr/>
              <a:t>‹#›</a:t>
            </a:fld>
            <a:endParaRPr lang="he-IL"/>
          </a:p>
        </p:txBody>
      </p:sp>
      <p:pic>
        <p:nvPicPr>
          <p:cNvPr id="7" name="תמונה 6" descr="Av_powerPoint_Footer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4363402"/>
            <a:ext cx="9144000" cy="780098"/>
          </a:xfrm>
          <a:prstGeom prst="rect">
            <a:avLst/>
          </a:prstGeom>
        </p:spPr>
      </p:pic>
      <p:pic>
        <p:nvPicPr>
          <p:cNvPr id="2050" name="Picture 2" descr="C:\Users\Natali\AppData\Local\Microsoft\Windows\Temporary Internet Files\Content.Outlook\EKV97Q4O\.ptmp81020\master_plan_logo_heb_blue.jpg"/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6"/>
          <a:stretch/>
        </p:blipFill>
        <p:spPr bwMode="auto">
          <a:xfrm>
            <a:off x="0" y="77346"/>
            <a:ext cx="1296143" cy="60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779912" y="1227954"/>
            <a:ext cx="4933627" cy="2736304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he-IL" sz="3600" b="1" dirty="0" smtClean="0">
                <a:ln w="10541" cmpd="sng">
                  <a:noFill/>
                  <a:prstDash val="solid"/>
                </a:ln>
                <a:solidFill>
                  <a:schemeClr val="tx2"/>
                </a:solidFill>
                <a:latin typeface="Gisha" panose="020B0502040204020203" pitchFamily="34" charset="-79"/>
                <a:ea typeface="Tahoma" panose="020B0604030504040204" pitchFamily="34" charset="0"/>
                <a:cs typeface="Gisha" panose="020B0502040204020203" pitchFamily="34" charset="-79"/>
              </a:rPr>
              <a:t>פיילוט איסוף מידע חינוך יובלים גנים</a:t>
            </a:r>
            <a:br>
              <a:rPr lang="he-IL" sz="3600" b="1" dirty="0" smtClean="0">
                <a:ln w="10541" cmpd="sng">
                  <a:noFill/>
                  <a:prstDash val="solid"/>
                </a:ln>
                <a:solidFill>
                  <a:schemeClr val="tx2"/>
                </a:solidFill>
                <a:latin typeface="Gisha" panose="020B0502040204020203" pitchFamily="34" charset="-79"/>
                <a:ea typeface="Tahoma" panose="020B0604030504040204" pitchFamily="34" charset="0"/>
                <a:cs typeface="Gisha" panose="020B0502040204020203" pitchFamily="34" charset="-79"/>
              </a:rPr>
            </a:br>
            <a:r>
              <a:rPr lang="he-IL" sz="2000" b="1" dirty="0" smtClean="0">
                <a:ln w="10541" cmpd="sng">
                  <a:noFill/>
                  <a:prstDash val="solid"/>
                </a:ln>
                <a:solidFill>
                  <a:schemeClr val="tx2"/>
                </a:solidFill>
                <a:latin typeface="Gisha" panose="020B0502040204020203" pitchFamily="34" charset="-79"/>
                <a:ea typeface="Tahoma" panose="020B0604030504040204" pitchFamily="34" charset="0"/>
                <a:cs typeface="Gisha" panose="020B0502040204020203" pitchFamily="34" charset="-79"/>
              </a:rPr>
              <a:t>סקירת תהליך עבודה</a:t>
            </a:r>
            <a:r>
              <a:rPr lang="he-IL" sz="2800" b="1" dirty="0" smtClean="0">
                <a:ln w="10541" cmpd="sng">
                  <a:noFill/>
                  <a:prstDash val="solid"/>
                </a:ln>
                <a:solidFill>
                  <a:schemeClr val="tx2"/>
                </a:solidFill>
                <a:latin typeface="Gisha" panose="020B0502040204020203" pitchFamily="34" charset="-79"/>
                <a:ea typeface="Tahoma" panose="020B0604030504040204" pitchFamily="34" charset="0"/>
                <a:cs typeface="Gisha" panose="020B0502040204020203" pitchFamily="34" charset="-79"/>
              </a:rPr>
              <a:t/>
            </a:r>
            <a:br>
              <a:rPr lang="he-IL" sz="2800" b="1" dirty="0" smtClean="0">
                <a:ln w="10541" cmpd="sng">
                  <a:noFill/>
                  <a:prstDash val="solid"/>
                </a:ln>
                <a:solidFill>
                  <a:schemeClr val="tx2"/>
                </a:solidFill>
                <a:latin typeface="Gisha" panose="020B0502040204020203" pitchFamily="34" charset="-79"/>
                <a:ea typeface="Tahoma" panose="020B0604030504040204" pitchFamily="34" charset="0"/>
                <a:cs typeface="Gisha" panose="020B0502040204020203" pitchFamily="34" charset="-79"/>
              </a:rPr>
            </a:br>
            <a:endParaRPr lang="he-IL" sz="2800" b="1" dirty="0">
              <a:ln w="10541" cmpd="sng">
                <a:noFill/>
                <a:prstDash val="solid"/>
              </a:ln>
              <a:solidFill>
                <a:schemeClr val="tx2"/>
              </a:solidFill>
              <a:latin typeface="Gisha" panose="020B0502040204020203" pitchFamily="34" charset="-79"/>
              <a:ea typeface="Tahoma" panose="020B0604030504040204" pitchFamily="34" charset="0"/>
              <a:cs typeface="Gisha" panose="020B0502040204020203" pitchFamily="34" charset="-79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411288" y="4767690"/>
            <a:ext cx="6400800" cy="131445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he-IL" dirty="0" smtClean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A04-EB85-4A3A-9B4F-B8F724AE07D9}" type="slidenum">
              <a:rPr lang="he-IL" smtClean="0"/>
              <a:pPr/>
              <a:t>1</a:t>
            </a:fld>
            <a:endParaRPr lang="he-IL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0" t="21527" r="31690" b="19674"/>
          <a:stretch/>
        </p:blipFill>
        <p:spPr>
          <a:xfrm>
            <a:off x="299958" y="1556853"/>
            <a:ext cx="3456384" cy="33760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מציין מיקום תוכן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39502"/>
            <a:ext cx="6695926" cy="4150252"/>
          </a:xfr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CA3-6577-4C6B-9547-2A65476A2B63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12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דיאגרמה 6"/>
          <p:cNvGraphicFramePr/>
          <p:nvPr>
            <p:extLst>
              <p:ext uri="{D42A27DB-BD31-4B8C-83A1-F6EECF244321}">
                <p14:modId xmlns:p14="http://schemas.microsoft.com/office/powerpoint/2010/main" val="2538551581"/>
              </p:ext>
            </p:extLst>
          </p:nvPr>
        </p:nvGraphicFramePr>
        <p:xfrm>
          <a:off x="2915816" y="1059582"/>
          <a:ext cx="5364088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CA3-6577-4C6B-9547-2A65476A2B63}" type="slidenum">
              <a:rPr lang="he-IL" smtClean="0"/>
              <a:pPr/>
              <a:t>11</a:t>
            </a:fld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396347" y="987574"/>
            <a:ext cx="7883557" cy="2304256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77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402799"/>
            <a:ext cx="61206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dirty="0" smtClean="0"/>
              <a:t>מסקנות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1367644" y="1491630"/>
            <a:ext cx="6768752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ע"י עבודה מול הגורמים בעריית ירושלים אנחנו יכולים להוציא תוצרים </a:t>
            </a:r>
            <a:r>
              <a:rPr lang="he-IL" sz="2400" dirty="0" smtClean="0"/>
              <a:t>איכותיים.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 smtClean="0"/>
              <a:t>יש </a:t>
            </a:r>
            <a:r>
              <a:rPr lang="he-IL" sz="2400" dirty="0"/>
              <a:t>צורך בפגישות ולא מספיק לקבל את המידע הגולמי שלהם ע"מ לעשות התאמה לצרכים </a:t>
            </a:r>
            <a:r>
              <a:rPr lang="he-IL" sz="2400" dirty="0" smtClean="0"/>
              <a:t>שלנו.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 smtClean="0"/>
              <a:t>היה </a:t>
            </a:r>
            <a:r>
              <a:rPr lang="he-IL" sz="2400" dirty="0"/>
              <a:t>צורך בלמידה מקדימה של השפה התכנונית</a:t>
            </a:r>
            <a:r>
              <a:rPr lang="he-IL" sz="2400" dirty="0" smtClean="0"/>
              <a:t>.</a:t>
            </a:r>
          </a:p>
          <a:p>
            <a:endParaRPr lang="he-IL" sz="2400" dirty="0"/>
          </a:p>
          <a:p>
            <a:r>
              <a:rPr lang="he-IL" sz="2400" b="1" dirty="0" smtClean="0"/>
              <a:t>המשך עבודה: </a:t>
            </a:r>
            <a:r>
              <a:rPr lang="he-IL" sz="2400" dirty="0" smtClean="0"/>
              <a:t>להמיר את מספרי הכיתות לאחוזי מימוש.</a:t>
            </a:r>
            <a:endParaRPr lang="he-IL" sz="240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CA3-6577-4C6B-9547-2A65476A2B63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591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1"/>
          <p:cNvSpPr txBox="1">
            <a:spLocks/>
          </p:cNvSpPr>
          <p:nvPr/>
        </p:nvSpPr>
        <p:spPr>
          <a:xfrm>
            <a:off x="0" y="1779662"/>
            <a:ext cx="9144000" cy="81009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4000" b="1" dirty="0" smtClean="0">
                <a:ln w="10541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תודה!</a:t>
            </a:r>
            <a:endParaRPr lang="he-IL" sz="4000" b="1" dirty="0">
              <a:ln w="10541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A04-EB85-4A3A-9B4F-B8F724AE07D9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464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דיאגרמה 6"/>
          <p:cNvGraphicFramePr/>
          <p:nvPr>
            <p:extLst>
              <p:ext uri="{D42A27DB-BD31-4B8C-83A1-F6EECF244321}">
                <p14:modId xmlns:p14="http://schemas.microsoft.com/office/powerpoint/2010/main" val="2538551581"/>
              </p:ext>
            </p:extLst>
          </p:nvPr>
        </p:nvGraphicFramePr>
        <p:xfrm>
          <a:off x="2915816" y="1059582"/>
          <a:ext cx="5364088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CA3-6577-4C6B-9547-2A65476A2B63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079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דיאגרמה 6"/>
          <p:cNvGraphicFramePr/>
          <p:nvPr>
            <p:extLst>
              <p:ext uri="{D42A27DB-BD31-4B8C-83A1-F6EECF244321}">
                <p14:modId xmlns:p14="http://schemas.microsoft.com/office/powerpoint/2010/main" val="2538551581"/>
              </p:ext>
            </p:extLst>
          </p:nvPr>
        </p:nvGraphicFramePr>
        <p:xfrm>
          <a:off x="2915816" y="1059582"/>
          <a:ext cx="5364088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CA3-6577-4C6B-9547-2A65476A2B63}" type="slidenum">
              <a:rPr lang="he-IL" smtClean="0"/>
              <a:pPr/>
              <a:t>3</a:t>
            </a:fld>
            <a:endParaRPr lang="he-IL"/>
          </a:p>
        </p:txBody>
      </p:sp>
      <p:sp>
        <p:nvSpPr>
          <p:cNvPr id="4" name="Rectangle 4"/>
          <p:cNvSpPr/>
          <p:nvPr/>
        </p:nvSpPr>
        <p:spPr>
          <a:xfrm>
            <a:off x="755576" y="1635646"/>
            <a:ext cx="7883557" cy="2304256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06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699542"/>
            <a:ext cx="8229600" cy="857250"/>
          </a:xfrm>
        </p:spPr>
        <p:txBody>
          <a:bodyPr/>
          <a:lstStyle/>
          <a:p>
            <a:r>
              <a:rPr lang="he-IL" sz="4000" dirty="0" smtClean="0">
                <a:cs typeface="+mn-cs"/>
              </a:rPr>
              <a:t>הצורך?</a:t>
            </a:r>
            <a:endParaRPr lang="he-IL" sz="4000" dirty="0">
              <a:cs typeface="+mn-cs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457200" y="2067694"/>
            <a:ext cx="8229600" cy="18002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he-IL" sz="2400" dirty="0" smtClean="0"/>
              <a:t>פגישה עם אגף מדיניות תכנון- הציפה פערים בידע, והובן שיש צורך בשיתוף מידע קרוב יותר.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sz="2400" dirty="0" smtClean="0"/>
              <a:t>הפיילוט כאמצעי- שימוש בפיילוט לצורך חיזוק הקשרים והעבודה המשותפת עם מדיניות תכנון.</a:t>
            </a:r>
            <a:endParaRPr lang="he-IL" sz="2400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CA3-6577-4C6B-9547-2A65476A2B63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693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דיאגרמה 6"/>
          <p:cNvGraphicFramePr/>
          <p:nvPr>
            <p:extLst>
              <p:ext uri="{D42A27DB-BD31-4B8C-83A1-F6EECF244321}">
                <p14:modId xmlns:p14="http://schemas.microsoft.com/office/powerpoint/2010/main" val="2538551581"/>
              </p:ext>
            </p:extLst>
          </p:nvPr>
        </p:nvGraphicFramePr>
        <p:xfrm>
          <a:off x="2915816" y="1059582"/>
          <a:ext cx="5364088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CA3-6577-4C6B-9547-2A65476A2B63}" type="slidenum">
              <a:rPr lang="he-IL" smtClean="0"/>
              <a:pPr/>
              <a:t>5</a:t>
            </a:fld>
            <a:endParaRPr lang="he-IL"/>
          </a:p>
        </p:txBody>
      </p:sp>
      <p:sp>
        <p:nvSpPr>
          <p:cNvPr id="4" name="Rectangle 4"/>
          <p:cNvSpPr/>
          <p:nvPr/>
        </p:nvSpPr>
        <p:spPr>
          <a:xfrm>
            <a:off x="683568" y="2139702"/>
            <a:ext cx="7883557" cy="2304256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827584" y="-704614"/>
            <a:ext cx="7883557" cy="2304256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9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תכנון מקדים</a:t>
            </a:r>
            <a:endParaRPr lang="he-IL" dirty="0"/>
          </a:p>
        </p:txBody>
      </p:sp>
      <p:pic>
        <p:nvPicPr>
          <p:cNvPr id="6" name="מציין מיקום תוכן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020" y="3725720"/>
            <a:ext cx="8469960" cy="254060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02" y="1296731"/>
            <a:ext cx="3771642" cy="24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99992" y="1563638"/>
            <a:ext cx="418680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he-IL" dirty="0" smtClean="0"/>
              <a:t>פגישת התנעת עבודה: חידוד המידע הנדרש.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e-IL" dirty="0" smtClean="0"/>
              <a:t>בניית </a:t>
            </a:r>
            <a:r>
              <a:rPr lang="he-IL" dirty="0"/>
              <a:t>פורמט לאיסוף </a:t>
            </a:r>
            <a:r>
              <a:rPr lang="he-IL" dirty="0" smtClean="0"/>
              <a:t>תכוניות.</a:t>
            </a:r>
            <a:endParaRPr lang="he-IL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CA3-6577-4C6B-9547-2A65476A2B63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22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דיאגרמה 6"/>
          <p:cNvGraphicFramePr/>
          <p:nvPr>
            <p:extLst>
              <p:ext uri="{D42A27DB-BD31-4B8C-83A1-F6EECF244321}">
                <p14:modId xmlns:p14="http://schemas.microsoft.com/office/powerpoint/2010/main" val="2538551581"/>
              </p:ext>
            </p:extLst>
          </p:nvPr>
        </p:nvGraphicFramePr>
        <p:xfrm>
          <a:off x="2915816" y="1059582"/>
          <a:ext cx="5364088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CA3-6577-4C6B-9547-2A65476A2B63}" type="slidenum">
              <a:rPr lang="he-IL" smtClean="0"/>
              <a:pPr/>
              <a:t>7</a:t>
            </a:fld>
            <a:endParaRPr lang="he-IL"/>
          </a:p>
        </p:txBody>
      </p:sp>
      <p:sp>
        <p:nvSpPr>
          <p:cNvPr id="4" name="Rectangle 4"/>
          <p:cNvSpPr/>
          <p:nvPr/>
        </p:nvSpPr>
        <p:spPr>
          <a:xfrm>
            <a:off x="683568" y="2727551"/>
            <a:ext cx="7883557" cy="2304256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711966" y="-150873"/>
            <a:ext cx="7883557" cy="2304256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53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600" dirty="0" smtClean="0"/>
              <a:t>פגישות- אבישי פישל, מדיניות תכנון</a:t>
            </a:r>
            <a:endParaRPr lang="he-IL" sz="36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he-IL" sz="2400" dirty="0" smtClean="0"/>
              <a:t>נערכו 2 פגישות עם אבישי בה הוזנה </a:t>
            </a:r>
            <a:r>
              <a:rPr lang="he-IL" sz="2400" dirty="0" err="1" smtClean="0"/>
              <a:t>תוכנית</a:t>
            </a:r>
            <a:r>
              <a:rPr lang="he-IL" sz="2400" dirty="0" smtClean="0"/>
              <a:t>, </a:t>
            </a:r>
            <a:r>
              <a:rPr lang="he-IL" sz="2400" dirty="0" err="1" smtClean="0"/>
              <a:t>תוכנית</a:t>
            </a:r>
            <a:r>
              <a:rPr lang="he-IL" sz="2400" dirty="0" smtClean="0"/>
              <a:t> לקובץ הפורמט.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sz="2400" dirty="0" smtClean="0"/>
              <a:t>סה"כ 3 שעות של פגישה.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sz="2400" dirty="0" smtClean="0"/>
              <a:t>למידה של נושא המימושים והסטטוסים השונים תוך כדי תנועה.</a:t>
            </a:r>
            <a:endParaRPr lang="he-IL" sz="24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CA3-6577-4C6B-9547-2A65476A2B63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386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דיאגרמה 6"/>
          <p:cNvGraphicFramePr/>
          <p:nvPr>
            <p:extLst>
              <p:ext uri="{D42A27DB-BD31-4B8C-83A1-F6EECF244321}">
                <p14:modId xmlns:p14="http://schemas.microsoft.com/office/powerpoint/2010/main" val="2538551581"/>
              </p:ext>
            </p:extLst>
          </p:nvPr>
        </p:nvGraphicFramePr>
        <p:xfrm>
          <a:off x="2915816" y="1059582"/>
          <a:ext cx="5364088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CA3-6577-4C6B-9547-2A65476A2B63}" type="slidenum">
              <a:rPr lang="he-IL" smtClean="0"/>
              <a:pPr/>
              <a:t>9</a:t>
            </a:fld>
            <a:endParaRPr lang="he-IL"/>
          </a:p>
        </p:txBody>
      </p:sp>
      <p:sp>
        <p:nvSpPr>
          <p:cNvPr id="4" name="Rectangle 4"/>
          <p:cNvSpPr/>
          <p:nvPr/>
        </p:nvSpPr>
        <p:spPr>
          <a:xfrm>
            <a:off x="711966" y="3219822"/>
            <a:ext cx="7883557" cy="2304256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83568" y="445282"/>
            <a:ext cx="7883557" cy="2304256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83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288</Words>
  <Application>Microsoft Office PowerPoint</Application>
  <PresentationFormat>‫הצגה על המסך (16:9)</PresentationFormat>
  <Paragraphs>67</Paragraphs>
  <Slides>13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Gisha</vt:lpstr>
      <vt:lpstr>Tahoma</vt:lpstr>
      <vt:lpstr>Times New Roman</vt:lpstr>
      <vt:lpstr>ערכת נושא Office</vt:lpstr>
      <vt:lpstr>עיצוב מותאם אישית</vt:lpstr>
      <vt:lpstr>פיילוט איסוף מידע חינוך יובלים גנים סקירת תהליך עבודה </vt:lpstr>
      <vt:lpstr>מצגת של PowerPoint‏</vt:lpstr>
      <vt:lpstr>מצגת של PowerPoint‏</vt:lpstr>
      <vt:lpstr>הצורך?</vt:lpstr>
      <vt:lpstr>מצגת של PowerPoint‏</vt:lpstr>
      <vt:lpstr>תכנון מקדים</vt:lpstr>
      <vt:lpstr>מצגת של PowerPoint‏</vt:lpstr>
      <vt:lpstr>פגישות- אבישי פישל, מדיניות תכנון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userpc</dc:creator>
  <cp:lastModifiedBy>Ohad Ben Shushan</cp:lastModifiedBy>
  <cp:revision>89</cp:revision>
  <dcterms:created xsi:type="dcterms:W3CDTF">2014-05-12T10:51:15Z</dcterms:created>
  <dcterms:modified xsi:type="dcterms:W3CDTF">2023-05-07T07:17:12Z</dcterms:modified>
</cp:coreProperties>
</file>