
<file path=[Content_Types].xml><?xml version="1.0" encoding="utf-8"?>
<Types xmlns="http://schemas.openxmlformats.org/package/2006/content-types">
  <Default Extension="png" ContentType="image/png"/>
  <Default Extension="png&amp;ehk=EDipJ6h4vZQ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778" y="-10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67B93F-BC7F-4FB4-BC87-6392A0B631BD}" type="doc">
      <dgm:prSet loTypeId="urn:microsoft.com/office/officeart/2009/layout/CircleArrowProcess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79E2A2D-7F2D-43CD-89C5-4F06702239C7}">
      <dgm:prSet phldrT="[Text]"/>
      <dgm:spPr/>
      <dgm:t>
        <a:bodyPr/>
        <a:lstStyle/>
        <a:p>
          <a:r>
            <a:rPr lang="sv-SE" dirty="0"/>
            <a:t>Sprint 1</a:t>
          </a:r>
          <a:endParaRPr lang="en-US" dirty="0"/>
        </a:p>
      </dgm:t>
    </dgm:pt>
    <dgm:pt modelId="{80084990-0EF9-4F24-80B5-B857B4647FC3}" type="parTrans" cxnId="{157A1A7C-BF9C-4030-A3D2-FC015CDAB6FE}">
      <dgm:prSet/>
      <dgm:spPr/>
      <dgm:t>
        <a:bodyPr/>
        <a:lstStyle/>
        <a:p>
          <a:endParaRPr lang="en-US"/>
        </a:p>
      </dgm:t>
    </dgm:pt>
    <dgm:pt modelId="{56F09064-C6D9-41DF-9B01-CB0B167CEDEB}" type="sibTrans" cxnId="{157A1A7C-BF9C-4030-A3D2-FC015CDAB6FE}">
      <dgm:prSet/>
      <dgm:spPr/>
      <dgm:t>
        <a:bodyPr/>
        <a:lstStyle/>
        <a:p>
          <a:endParaRPr lang="en-US"/>
        </a:p>
      </dgm:t>
    </dgm:pt>
    <dgm:pt modelId="{3E974AE7-F6F7-44CE-AA7A-02FBDD58B1F1}">
      <dgm:prSet phldrT="[Text]"/>
      <dgm:spPr/>
      <dgm:t>
        <a:bodyPr/>
        <a:lstStyle/>
        <a:p>
          <a:r>
            <a:rPr lang="sv-SE" dirty="0"/>
            <a:t>Sprint 3</a:t>
          </a:r>
          <a:endParaRPr lang="en-US" dirty="0"/>
        </a:p>
      </dgm:t>
    </dgm:pt>
    <dgm:pt modelId="{0B1B9D87-069F-4C74-8A0B-950CD6773332}" type="parTrans" cxnId="{D240A36B-F62A-4C70-9CAD-58226B0BD43D}">
      <dgm:prSet/>
      <dgm:spPr/>
      <dgm:t>
        <a:bodyPr/>
        <a:lstStyle/>
        <a:p>
          <a:endParaRPr lang="en-US"/>
        </a:p>
      </dgm:t>
    </dgm:pt>
    <dgm:pt modelId="{73096607-54D9-4500-9B80-0F6BD95D4725}" type="sibTrans" cxnId="{D240A36B-F62A-4C70-9CAD-58226B0BD43D}">
      <dgm:prSet/>
      <dgm:spPr/>
      <dgm:t>
        <a:bodyPr/>
        <a:lstStyle/>
        <a:p>
          <a:endParaRPr lang="en-US"/>
        </a:p>
      </dgm:t>
    </dgm:pt>
    <dgm:pt modelId="{3A128CF5-9AE7-4EAC-9485-E88F8BE77004}">
      <dgm:prSet phldrT="[Text]"/>
      <dgm:spPr/>
      <dgm:t>
        <a:bodyPr/>
        <a:lstStyle/>
        <a:p>
          <a:r>
            <a:rPr lang="sv-SE" dirty="0"/>
            <a:t>Sprint 2</a:t>
          </a:r>
          <a:endParaRPr lang="en-US" dirty="0"/>
        </a:p>
      </dgm:t>
    </dgm:pt>
    <dgm:pt modelId="{8B28C7C3-F1D0-4BA1-9C4B-79E975C3D84A}" type="parTrans" cxnId="{801CC257-8EC3-43DF-8DA1-6CFC36AAD2A3}">
      <dgm:prSet/>
      <dgm:spPr/>
      <dgm:t>
        <a:bodyPr/>
        <a:lstStyle/>
        <a:p>
          <a:endParaRPr lang="en-US"/>
        </a:p>
      </dgm:t>
    </dgm:pt>
    <dgm:pt modelId="{6842B30A-4C8A-4177-9D91-676F7D95EFE3}" type="sibTrans" cxnId="{801CC257-8EC3-43DF-8DA1-6CFC36AAD2A3}">
      <dgm:prSet/>
      <dgm:spPr/>
      <dgm:t>
        <a:bodyPr/>
        <a:lstStyle/>
        <a:p>
          <a:endParaRPr lang="en-US"/>
        </a:p>
      </dgm:t>
    </dgm:pt>
    <dgm:pt modelId="{71406755-23F2-4109-BA41-146F988774CB}" type="pres">
      <dgm:prSet presAssocID="{E967B93F-BC7F-4FB4-BC87-6392A0B631BD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C85ED1F6-1417-4DD8-9F0B-B522CDE30503}" type="pres">
      <dgm:prSet presAssocID="{A79E2A2D-7F2D-43CD-89C5-4F06702239C7}" presName="Accent1" presStyleCnt="0"/>
      <dgm:spPr/>
    </dgm:pt>
    <dgm:pt modelId="{C215277F-04B7-4D4C-9F84-0EFFD842F138}" type="pres">
      <dgm:prSet presAssocID="{A79E2A2D-7F2D-43CD-89C5-4F06702239C7}" presName="Accent" presStyleLbl="node1" presStyleIdx="0" presStyleCnt="3"/>
      <dgm:spPr/>
    </dgm:pt>
    <dgm:pt modelId="{DE40A598-37E1-4A8B-B30A-361891655E32}" type="pres">
      <dgm:prSet presAssocID="{A79E2A2D-7F2D-43CD-89C5-4F06702239C7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9E66601F-5507-4159-89CD-FE8318C483CA}" type="pres">
      <dgm:prSet presAssocID="{3A128CF5-9AE7-4EAC-9485-E88F8BE77004}" presName="Accent2" presStyleCnt="0"/>
      <dgm:spPr/>
    </dgm:pt>
    <dgm:pt modelId="{2FC3E636-F654-4FD9-9124-AC22A7DF31E6}" type="pres">
      <dgm:prSet presAssocID="{3A128CF5-9AE7-4EAC-9485-E88F8BE77004}" presName="Accent" presStyleLbl="node1" presStyleIdx="1" presStyleCnt="3"/>
      <dgm:spPr/>
    </dgm:pt>
    <dgm:pt modelId="{FF94DD58-C0AC-4F2E-B336-D810E8C84263}" type="pres">
      <dgm:prSet presAssocID="{3A128CF5-9AE7-4EAC-9485-E88F8BE77004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2D7E4C0B-382B-42B1-A371-45C4C315ACE4}" type="pres">
      <dgm:prSet presAssocID="{3E974AE7-F6F7-44CE-AA7A-02FBDD58B1F1}" presName="Accent3" presStyleCnt="0"/>
      <dgm:spPr/>
    </dgm:pt>
    <dgm:pt modelId="{AB035BF1-C579-4598-9CB9-7022B8A78E0D}" type="pres">
      <dgm:prSet presAssocID="{3E974AE7-F6F7-44CE-AA7A-02FBDD58B1F1}" presName="Accent" presStyleLbl="node1" presStyleIdx="2" presStyleCnt="3"/>
      <dgm:spPr/>
    </dgm:pt>
    <dgm:pt modelId="{90083342-A34C-49F2-A9E2-A7E389073F00}" type="pres">
      <dgm:prSet presAssocID="{3E974AE7-F6F7-44CE-AA7A-02FBDD58B1F1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DEA8841A-7F97-4B12-B19D-7DBC9CCCA6CA}" type="presOf" srcId="{A79E2A2D-7F2D-43CD-89C5-4F06702239C7}" destId="{DE40A598-37E1-4A8B-B30A-361891655E32}" srcOrd="0" destOrd="0" presId="urn:microsoft.com/office/officeart/2009/layout/CircleArrowProcess"/>
    <dgm:cxn modelId="{D240A36B-F62A-4C70-9CAD-58226B0BD43D}" srcId="{E967B93F-BC7F-4FB4-BC87-6392A0B631BD}" destId="{3E974AE7-F6F7-44CE-AA7A-02FBDD58B1F1}" srcOrd="2" destOrd="0" parTransId="{0B1B9D87-069F-4C74-8A0B-950CD6773332}" sibTransId="{73096607-54D9-4500-9B80-0F6BD95D4725}"/>
    <dgm:cxn modelId="{801CC257-8EC3-43DF-8DA1-6CFC36AAD2A3}" srcId="{E967B93F-BC7F-4FB4-BC87-6392A0B631BD}" destId="{3A128CF5-9AE7-4EAC-9485-E88F8BE77004}" srcOrd="1" destOrd="0" parTransId="{8B28C7C3-F1D0-4BA1-9C4B-79E975C3D84A}" sibTransId="{6842B30A-4C8A-4177-9D91-676F7D95EFE3}"/>
    <dgm:cxn modelId="{157A1A7C-BF9C-4030-A3D2-FC015CDAB6FE}" srcId="{E967B93F-BC7F-4FB4-BC87-6392A0B631BD}" destId="{A79E2A2D-7F2D-43CD-89C5-4F06702239C7}" srcOrd="0" destOrd="0" parTransId="{80084990-0EF9-4F24-80B5-B857B4647FC3}" sibTransId="{56F09064-C6D9-41DF-9B01-CB0B167CEDEB}"/>
    <dgm:cxn modelId="{E919CC95-27B8-4C68-8343-831B7888018A}" type="presOf" srcId="{3A128CF5-9AE7-4EAC-9485-E88F8BE77004}" destId="{FF94DD58-C0AC-4F2E-B336-D810E8C84263}" srcOrd="0" destOrd="0" presId="urn:microsoft.com/office/officeart/2009/layout/CircleArrowProcess"/>
    <dgm:cxn modelId="{EAD55AA6-A136-4C50-8B79-CC6B400CC981}" type="presOf" srcId="{E967B93F-BC7F-4FB4-BC87-6392A0B631BD}" destId="{71406755-23F2-4109-BA41-146F988774CB}" srcOrd="0" destOrd="0" presId="urn:microsoft.com/office/officeart/2009/layout/CircleArrowProcess"/>
    <dgm:cxn modelId="{3F5E1DE0-0383-48CC-9203-6C9AD5C5267D}" type="presOf" srcId="{3E974AE7-F6F7-44CE-AA7A-02FBDD58B1F1}" destId="{90083342-A34C-49F2-A9E2-A7E389073F00}" srcOrd="0" destOrd="0" presId="urn:microsoft.com/office/officeart/2009/layout/CircleArrowProcess"/>
    <dgm:cxn modelId="{CF176182-E8A3-4225-A216-451BAF65A36F}" type="presParOf" srcId="{71406755-23F2-4109-BA41-146F988774CB}" destId="{C85ED1F6-1417-4DD8-9F0B-B522CDE30503}" srcOrd="0" destOrd="0" presId="urn:microsoft.com/office/officeart/2009/layout/CircleArrowProcess"/>
    <dgm:cxn modelId="{981AAF99-5CEA-4325-83DB-F7B976729878}" type="presParOf" srcId="{C85ED1F6-1417-4DD8-9F0B-B522CDE30503}" destId="{C215277F-04B7-4D4C-9F84-0EFFD842F138}" srcOrd="0" destOrd="0" presId="urn:microsoft.com/office/officeart/2009/layout/CircleArrowProcess"/>
    <dgm:cxn modelId="{0382EFEC-3211-418D-AAB6-6AFF1D404234}" type="presParOf" srcId="{71406755-23F2-4109-BA41-146F988774CB}" destId="{DE40A598-37E1-4A8B-B30A-361891655E32}" srcOrd="1" destOrd="0" presId="urn:microsoft.com/office/officeart/2009/layout/CircleArrowProcess"/>
    <dgm:cxn modelId="{34085CF2-92D4-41C8-B96D-6118C98C4461}" type="presParOf" srcId="{71406755-23F2-4109-BA41-146F988774CB}" destId="{9E66601F-5507-4159-89CD-FE8318C483CA}" srcOrd="2" destOrd="0" presId="urn:microsoft.com/office/officeart/2009/layout/CircleArrowProcess"/>
    <dgm:cxn modelId="{D96E6667-CF09-4104-9536-9507C1CD9F2F}" type="presParOf" srcId="{9E66601F-5507-4159-89CD-FE8318C483CA}" destId="{2FC3E636-F654-4FD9-9124-AC22A7DF31E6}" srcOrd="0" destOrd="0" presId="urn:microsoft.com/office/officeart/2009/layout/CircleArrowProcess"/>
    <dgm:cxn modelId="{723B5277-F8A3-4E9D-9B9C-D4ED33764805}" type="presParOf" srcId="{71406755-23F2-4109-BA41-146F988774CB}" destId="{FF94DD58-C0AC-4F2E-B336-D810E8C84263}" srcOrd="3" destOrd="0" presId="urn:microsoft.com/office/officeart/2009/layout/CircleArrowProcess"/>
    <dgm:cxn modelId="{521923C3-8CEE-4DAC-A3E3-20B272E47FEB}" type="presParOf" srcId="{71406755-23F2-4109-BA41-146F988774CB}" destId="{2D7E4C0B-382B-42B1-A371-45C4C315ACE4}" srcOrd="4" destOrd="0" presId="urn:microsoft.com/office/officeart/2009/layout/CircleArrowProcess"/>
    <dgm:cxn modelId="{952F4047-8EDB-431B-BC4C-DC8DB99F8EE8}" type="presParOf" srcId="{2D7E4C0B-382B-42B1-A371-45C4C315ACE4}" destId="{AB035BF1-C579-4598-9CB9-7022B8A78E0D}" srcOrd="0" destOrd="0" presId="urn:microsoft.com/office/officeart/2009/layout/CircleArrowProcess"/>
    <dgm:cxn modelId="{0FC46E51-8746-4B66-B716-83DA16C928C6}" type="presParOf" srcId="{71406755-23F2-4109-BA41-146F988774CB}" destId="{90083342-A34C-49F2-A9E2-A7E389073F00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67B93F-BC7F-4FB4-BC87-6392A0B631BD}" type="doc">
      <dgm:prSet loTypeId="urn:microsoft.com/office/officeart/2009/layout/CircleArrowProcess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79E2A2D-7F2D-43CD-89C5-4F06702239C7}">
      <dgm:prSet phldrT="[Text]"/>
      <dgm:spPr/>
      <dgm:t>
        <a:bodyPr/>
        <a:lstStyle/>
        <a:p>
          <a:r>
            <a:rPr lang="sv-SE" dirty="0"/>
            <a:t>Sprint 1</a:t>
          </a:r>
          <a:endParaRPr lang="en-US" dirty="0"/>
        </a:p>
      </dgm:t>
    </dgm:pt>
    <dgm:pt modelId="{80084990-0EF9-4F24-80B5-B857B4647FC3}" type="parTrans" cxnId="{157A1A7C-BF9C-4030-A3D2-FC015CDAB6FE}">
      <dgm:prSet/>
      <dgm:spPr/>
      <dgm:t>
        <a:bodyPr/>
        <a:lstStyle/>
        <a:p>
          <a:endParaRPr lang="en-US"/>
        </a:p>
      </dgm:t>
    </dgm:pt>
    <dgm:pt modelId="{56F09064-C6D9-41DF-9B01-CB0B167CEDEB}" type="sibTrans" cxnId="{157A1A7C-BF9C-4030-A3D2-FC015CDAB6FE}">
      <dgm:prSet/>
      <dgm:spPr/>
      <dgm:t>
        <a:bodyPr/>
        <a:lstStyle/>
        <a:p>
          <a:endParaRPr lang="en-US"/>
        </a:p>
      </dgm:t>
    </dgm:pt>
    <dgm:pt modelId="{3E974AE7-F6F7-44CE-AA7A-02FBDD58B1F1}">
      <dgm:prSet phldrT="[Text]"/>
      <dgm:spPr/>
      <dgm:t>
        <a:bodyPr/>
        <a:lstStyle/>
        <a:p>
          <a:r>
            <a:rPr lang="sv-SE" dirty="0"/>
            <a:t>Sprint 3</a:t>
          </a:r>
          <a:endParaRPr lang="en-US" dirty="0"/>
        </a:p>
      </dgm:t>
    </dgm:pt>
    <dgm:pt modelId="{0B1B9D87-069F-4C74-8A0B-950CD6773332}" type="parTrans" cxnId="{D240A36B-F62A-4C70-9CAD-58226B0BD43D}">
      <dgm:prSet/>
      <dgm:spPr/>
      <dgm:t>
        <a:bodyPr/>
        <a:lstStyle/>
        <a:p>
          <a:endParaRPr lang="en-US"/>
        </a:p>
      </dgm:t>
    </dgm:pt>
    <dgm:pt modelId="{73096607-54D9-4500-9B80-0F6BD95D4725}" type="sibTrans" cxnId="{D240A36B-F62A-4C70-9CAD-58226B0BD43D}">
      <dgm:prSet/>
      <dgm:spPr/>
      <dgm:t>
        <a:bodyPr/>
        <a:lstStyle/>
        <a:p>
          <a:endParaRPr lang="en-US"/>
        </a:p>
      </dgm:t>
    </dgm:pt>
    <dgm:pt modelId="{3A128CF5-9AE7-4EAC-9485-E88F8BE77004}">
      <dgm:prSet phldrT="[Text]"/>
      <dgm:spPr/>
      <dgm:t>
        <a:bodyPr/>
        <a:lstStyle/>
        <a:p>
          <a:r>
            <a:rPr lang="sv-SE" dirty="0"/>
            <a:t>Sprint 2</a:t>
          </a:r>
          <a:endParaRPr lang="en-US" dirty="0"/>
        </a:p>
      </dgm:t>
    </dgm:pt>
    <dgm:pt modelId="{8B28C7C3-F1D0-4BA1-9C4B-79E975C3D84A}" type="parTrans" cxnId="{801CC257-8EC3-43DF-8DA1-6CFC36AAD2A3}">
      <dgm:prSet/>
      <dgm:spPr/>
      <dgm:t>
        <a:bodyPr/>
        <a:lstStyle/>
        <a:p>
          <a:endParaRPr lang="en-US"/>
        </a:p>
      </dgm:t>
    </dgm:pt>
    <dgm:pt modelId="{6842B30A-4C8A-4177-9D91-676F7D95EFE3}" type="sibTrans" cxnId="{801CC257-8EC3-43DF-8DA1-6CFC36AAD2A3}">
      <dgm:prSet/>
      <dgm:spPr/>
      <dgm:t>
        <a:bodyPr/>
        <a:lstStyle/>
        <a:p>
          <a:endParaRPr lang="en-US"/>
        </a:p>
      </dgm:t>
    </dgm:pt>
    <dgm:pt modelId="{71406755-23F2-4109-BA41-146F988774CB}" type="pres">
      <dgm:prSet presAssocID="{E967B93F-BC7F-4FB4-BC87-6392A0B631BD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C85ED1F6-1417-4DD8-9F0B-B522CDE30503}" type="pres">
      <dgm:prSet presAssocID="{A79E2A2D-7F2D-43CD-89C5-4F06702239C7}" presName="Accent1" presStyleCnt="0"/>
      <dgm:spPr/>
    </dgm:pt>
    <dgm:pt modelId="{C215277F-04B7-4D4C-9F84-0EFFD842F138}" type="pres">
      <dgm:prSet presAssocID="{A79E2A2D-7F2D-43CD-89C5-4F06702239C7}" presName="Accent" presStyleLbl="node1" presStyleIdx="0" presStyleCnt="3"/>
      <dgm:spPr/>
    </dgm:pt>
    <dgm:pt modelId="{DE40A598-37E1-4A8B-B30A-361891655E32}" type="pres">
      <dgm:prSet presAssocID="{A79E2A2D-7F2D-43CD-89C5-4F06702239C7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9E66601F-5507-4159-89CD-FE8318C483CA}" type="pres">
      <dgm:prSet presAssocID="{3A128CF5-9AE7-4EAC-9485-E88F8BE77004}" presName="Accent2" presStyleCnt="0"/>
      <dgm:spPr/>
    </dgm:pt>
    <dgm:pt modelId="{2FC3E636-F654-4FD9-9124-AC22A7DF31E6}" type="pres">
      <dgm:prSet presAssocID="{3A128CF5-9AE7-4EAC-9485-E88F8BE77004}" presName="Accent" presStyleLbl="node1" presStyleIdx="1" presStyleCnt="3"/>
      <dgm:spPr/>
    </dgm:pt>
    <dgm:pt modelId="{FF94DD58-C0AC-4F2E-B336-D810E8C84263}" type="pres">
      <dgm:prSet presAssocID="{3A128CF5-9AE7-4EAC-9485-E88F8BE77004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2D7E4C0B-382B-42B1-A371-45C4C315ACE4}" type="pres">
      <dgm:prSet presAssocID="{3E974AE7-F6F7-44CE-AA7A-02FBDD58B1F1}" presName="Accent3" presStyleCnt="0"/>
      <dgm:spPr/>
    </dgm:pt>
    <dgm:pt modelId="{AB035BF1-C579-4598-9CB9-7022B8A78E0D}" type="pres">
      <dgm:prSet presAssocID="{3E974AE7-F6F7-44CE-AA7A-02FBDD58B1F1}" presName="Accent" presStyleLbl="node1" presStyleIdx="2" presStyleCnt="3"/>
      <dgm:spPr/>
    </dgm:pt>
    <dgm:pt modelId="{90083342-A34C-49F2-A9E2-A7E389073F00}" type="pres">
      <dgm:prSet presAssocID="{3E974AE7-F6F7-44CE-AA7A-02FBDD58B1F1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DEA8841A-7F97-4B12-B19D-7DBC9CCCA6CA}" type="presOf" srcId="{A79E2A2D-7F2D-43CD-89C5-4F06702239C7}" destId="{DE40A598-37E1-4A8B-B30A-361891655E32}" srcOrd="0" destOrd="0" presId="urn:microsoft.com/office/officeart/2009/layout/CircleArrowProcess"/>
    <dgm:cxn modelId="{D240A36B-F62A-4C70-9CAD-58226B0BD43D}" srcId="{E967B93F-BC7F-4FB4-BC87-6392A0B631BD}" destId="{3E974AE7-F6F7-44CE-AA7A-02FBDD58B1F1}" srcOrd="2" destOrd="0" parTransId="{0B1B9D87-069F-4C74-8A0B-950CD6773332}" sibTransId="{73096607-54D9-4500-9B80-0F6BD95D4725}"/>
    <dgm:cxn modelId="{801CC257-8EC3-43DF-8DA1-6CFC36AAD2A3}" srcId="{E967B93F-BC7F-4FB4-BC87-6392A0B631BD}" destId="{3A128CF5-9AE7-4EAC-9485-E88F8BE77004}" srcOrd="1" destOrd="0" parTransId="{8B28C7C3-F1D0-4BA1-9C4B-79E975C3D84A}" sibTransId="{6842B30A-4C8A-4177-9D91-676F7D95EFE3}"/>
    <dgm:cxn modelId="{157A1A7C-BF9C-4030-A3D2-FC015CDAB6FE}" srcId="{E967B93F-BC7F-4FB4-BC87-6392A0B631BD}" destId="{A79E2A2D-7F2D-43CD-89C5-4F06702239C7}" srcOrd="0" destOrd="0" parTransId="{80084990-0EF9-4F24-80B5-B857B4647FC3}" sibTransId="{56F09064-C6D9-41DF-9B01-CB0B167CEDEB}"/>
    <dgm:cxn modelId="{E919CC95-27B8-4C68-8343-831B7888018A}" type="presOf" srcId="{3A128CF5-9AE7-4EAC-9485-E88F8BE77004}" destId="{FF94DD58-C0AC-4F2E-B336-D810E8C84263}" srcOrd="0" destOrd="0" presId="urn:microsoft.com/office/officeart/2009/layout/CircleArrowProcess"/>
    <dgm:cxn modelId="{EAD55AA6-A136-4C50-8B79-CC6B400CC981}" type="presOf" srcId="{E967B93F-BC7F-4FB4-BC87-6392A0B631BD}" destId="{71406755-23F2-4109-BA41-146F988774CB}" srcOrd="0" destOrd="0" presId="urn:microsoft.com/office/officeart/2009/layout/CircleArrowProcess"/>
    <dgm:cxn modelId="{3F5E1DE0-0383-48CC-9203-6C9AD5C5267D}" type="presOf" srcId="{3E974AE7-F6F7-44CE-AA7A-02FBDD58B1F1}" destId="{90083342-A34C-49F2-A9E2-A7E389073F00}" srcOrd="0" destOrd="0" presId="urn:microsoft.com/office/officeart/2009/layout/CircleArrowProcess"/>
    <dgm:cxn modelId="{CF176182-E8A3-4225-A216-451BAF65A36F}" type="presParOf" srcId="{71406755-23F2-4109-BA41-146F988774CB}" destId="{C85ED1F6-1417-4DD8-9F0B-B522CDE30503}" srcOrd="0" destOrd="0" presId="urn:microsoft.com/office/officeart/2009/layout/CircleArrowProcess"/>
    <dgm:cxn modelId="{981AAF99-5CEA-4325-83DB-F7B976729878}" type="presParOf" srcId="{C85ED1F6-1417-4DD8-9F0B-B522CDE30503}" destId="{C215277F-04B7-4D4C-9F84-0EFFD842F138}" srcOrd="0" destOrd="0" presId="urn:microsoft.com/office/officeart/2009/layout/CircleArrowProcess"/>
    <dgm:cxn modelId="{0382EFEC-3211-418D-AAB6-6AFF1D404234}" type="presParOf" srcId="{71406755-23F2-4109-BA41-146F988774CB}" destId="{DE40A598-37E1-4A8B-B30A-361891655E32}" srcOrd="1" destOrd="0" presId="urn:microsoft.com/office/officeart/2009/layout/CircleArrowProcess"/>
    <dgm:cxn modelId="{34085CF2-92D4-41C8-B96D-6118C98C4461}" type="presParOf" srcId="{71406755-23F2-4109-BA41-146F988774CB}" destId="{9E66601F-5507-4159-89CD-FE8318C483CA}" srcOrd="2" destOrd="0" presId="urn:microsoft.com/office/officeart/2009/layout/CircleArrowProcess"/>
    <dgm:cxn modelId="{D96E6667-CF09-4104-9536-9507C1CD9F2F}" type="presParOf" srcId="{9E66601F-5507-4159-89CD-FE8318C483CA}" destId="{2FC3E636-F654-4FD9-9124-AC22A7DF31E6}" srcOrd="0" destOrd="0" presId="urn:microsoft.com/office/officeart/2009/layout/CircleArrowProcess"/>
    <dgm:cxn modelId="{723B5277-F8A3-4E9D-9B9C-D4ED33764805}" type="presParOf" srcId="{71406755-23F2-4109-BA41-146F988774CB}" destId="{FF94DD58-C0AC-4F2E-B336-D810E8C84263}" srcOrd="3" destOrd="0" presId="urn:microsoft.com/office/officeart/2009/layout/CircleArrowProcess"/>
    <dgm:cxn modelId="{521923C3-8CEE-4DAC-A3E3-20B272E47FEB}" type="presParOf" srcId="{71406755-23F2-4109-BA41-146F988774CB}" destId="{2D7E4C0B-382B-42B1-A371-45C4C315ACE4}" srcOrd="4" destOrd="0" presId="urn:microsoft.com/office/officeart/2009/layout/CircleArrowProcess"/>
    <dgm:cxn modelId="{952F4047-8EDB-431B-BC4C-DC8DB99F8EE8}" type="presParOf" srcId="{2D7E4C0B-382B-42B1-A371-45C4C315ACE4}" destId="{AB035BF1-C579-4598-9CB9-7022B8A78E0D}" srcOrd="0" destOrd="0" presId="urn:microsoft.com/office/officeart/2009/layout/CircleArrowProcess"/>
    <dgm:cxn modelId="{0FC46E51-8746-4B66-B716-83DA16C928C6}" type="presParOf" srcId="{71406755-23F2-4109-BA41-146F988774CB}" destId="{90083342-A34C-49F2-A9E2-A7E389073F00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5277F-04B7-4D4C-9F84-0EFFD842F138}">
      <dsp:nvSpPr>
        <dsp:cNvPr id="0" name=""/>
        <dsp:cNvSpPr/>
      </dsp:nvSpPr>
      <dsp:spPr>
        <a:xfrm>
          <a:off x="3122127" y="0"/>
          <a:ext cx="2608149" cy="26085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0A598-37E1-4A8B-B30A-361891655E32}">
      <dsp:nvSpPr>
        <dsp:cNvPr id="0" name=""/>
        <dsp:cNvSpPr/>
      </dsp:nvSpPr>
      <dsp:spPr>
        <a:xfrm>
          <a:off x="3698614" y="941764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1</a:t>
          </a:r>
          <a:endParaRPr lang="en-US" sz="3500" kern="1200" dirty="0"/>
        </a:p>
      </dsp:txBody>
      <dsp:txXfrm>
        <a:off x="3698614" y="941764"/>
        <a:ext cx="1449298" cy="724475"/>
      </dsp:txXfrm>
    </dsp:sp>
    <dsp:sp modelId="{2FC3E636-F654-4FD9-9124-AC22A7DF31E6}">
      <dsp:nvSpPr>
        <dsp:cNvPr id="0" name=""/>
        <dsp:cNvSpPr/>
      </dsp:nvSpPr>
      <dsp:spPr>
        <a:xfrm>
          <a:off x="2397723" y="1498803"/>
          <a:ext cx="2608149" cy="26085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4DD58-C0AC-4F2E-B336-D810E8C84263}">
      <dsp:nvSpPr>
        <dsp:cNvPr id="0" name=""/>
        <dsp:cNvSpPr/>
      </dsp:nvSpPr>
      <dsp:spPr>
        <a:xfrm>
          <a:off x="2977148" y="2449237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2</a:t>
          </a:r>
          <a:endParaRPr lang="en-US" sz="3500" kern="1200" dirty="0"/>
        </a:p>
      </dsp:txBody>
      <dsp:txXfrm>
        <a:off x="2977148" y="2449237"/>
        <a:ext cx="1449298" cy="724475"/>
      </dsp:txXfrm>
    </dsp:sp>
    <dsp:sp modelId="{AB035BF1-C579-4598-9CB9-7022B8A78E0D}">
      <dsp:nvSpPr>
        <dsp:cNvPr id="0" name=""/>
        <dsp:cNvSpPr/>
      </dsp:nvSpPr>
      <dsp:spPr>
        <a:xfrm>
          <a:off x="3307759" y="3176964"/>
          <a:ext cx="2240804" cy="224170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83342-A34C-49F2-A9E2-A7E389073F00}">
      <dsp:nvSpPr>
        <dsp:cNvPr id="0" name=""/>
        <dsp:cNvSpPr/>
      </dsp:nvSpPr>
      <dsp:spPr>
        <a:xfrm>
          <a:off x="3702042" y="3958878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3</a:t>
          </a:r>
          <a:endParaRPr lang="en-US" sz="3500" kern="1200" dirty="0"/>
        </a:p>
      </dsp:txBody>
      <dsp:txXfrm>
        <a:off x="3702042" y="3958878"/>
        <a:ext cx="1449298" cy="7244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5277F-04B7-4D4C-9F84-0EFFD842F138}">
      <dsp:nvSpPr>
        <dsp:cNvPr id="0" name=""/>
        <dsp:cNvSpPr/>
      </dsp:nvSpPr>
      <dsp:spPr>
        <a:xfrm>
          <a:off x="3122127" y="0"/>
          <a:ext cx="2608149" cy="26085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0A598-37E1-4A8B-B30A-361891655E32}">
      <dsp:nvSpPr>
        <dsp:cNvPr id="0" name=""/>
        <dsp:cNvSpPr/>
      </dsp:nvSpPr>
      <dsp:spPr>
        <a:xfrm>
          <a:off x="3698614" y="941764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1</a:t>
          </a:r>
          <a:endParaRPr lang="en-US" sz="3500" kern="1200" dirty="0"/>
        </a:p>
      </dsp:txBody>
      <dsp:txXfrm>
        <a:off x="3698614" y="941764"/>
        <a:ext cx="1449298" cy="724475"/>
      </dsp:txXfrm>
    </dsp:sp>
    <dsp:sp modelId="{2FC3E636-F654-4FD9-9124-AC22A7DF31E6}">
      <dsp:nvSpPr>
        <dsp:cNvPr id="0" name=""/>
        <dsp:cNvSpPr/>
      </dsp:nvSpPr>
      <dsp:spPr>
        <a:xfrm>
          <a:off x="2397723" y="1498803"/>
          <a:ext cx="2608149" cy="26085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4DD58-C0AC-4F2E-B336-D810E8C84263}">
      <dsp:nvSpPr>
        <dsp:cNvPr id="0" name=""/>
        <dsp:cNvSpPr/>
      </dsp:nvSpPr>
      <dsp:spPr>
        <a:xfrm>
          <a:off x="2977148" y="2449237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2</a:t>
          </a:r>
          <a:endParaRPr lang="en-US" sz="3500" kern="1200" dirty="0"/>
        </a:p>
      </dsp:txBody>
      <dsp:txXfrm>
        <a:off x="2977148" y="2449237"/>
        <a:ext cx="1449298" cy="724475"/>
      </dsp:txXfrm>
    </dsp:sp>
    <dsp:sp modelId="{AB035BF1-C579-4598-9CB9-7022B8A78E0D}">
      <dsp:nvSpPr>
        <dsp:cNvPr id="0" name=""/>
        <dsp:cNvSpPr/>
      </dsp:nvSpPr>
      <dsp:spPr>
        <a:xfrm>
          <a:off x="3307759" y="3176964"/>
          <a:ext cx="2240804" cy="224170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83342-A34C-49F2-A9E2-A7E389073F00}">
      <dsp:nvSpPr>
        <dsp:cNvPr id="0" name=""/>
        <dsp:cNvSpPr/>
      </dsp:nvSpPr>
      <dsp:spPr>
        <a:xfrm>
          <a:off x="3702042" y="3958878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3</a:t>
          </a:r>
          <a:endParaRPr lang="en-US" sz="3500" kern="1200" dirty="0"/>
        </a:p>
      </dsp:txBody>
      <dsp:txXfrm>
        <a:off x="3702042" y="3958878"/>
        <a:ext cx="1449298" cy="7244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09996-FD0E-4D06-9105-CA4D02CD1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5C0B2-8A4C-4F8A-950C-1720ED26E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EBE98-590E-4431-AB5E-9B0B41A8A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2017-12-10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9E9AE-9DD9-4CDB-BB86-1AAC9BD03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A9CAB-8CD4-4C79-BA87-3E9312D0C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42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AC031-47FD-42F7-98FD-EF67FAFD8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0540A-38C9-42A6-88EE-93C27F9CF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A4C03-528E-42F3-B006-6C00F986D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2017-12-10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875F2-E3C5-4AE4-A309-0392C9C66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01938-1E8B-4CBD-ADCC-73C8496F4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44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24AD40-9F90-441E-B3CD-06BCD4159D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361D9-50A9-49B2-AADE-3827E420C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2F958-0D54-4BDA-999D-E0C058886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2017-12-10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C878B-2A4A-49CD-99FF-A2D91560E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F18DB-03CB-4B93-A607-07373FEC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42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510DB-06DE-4AAA-BDD8-FA07F2218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39ADC-B421-43D0-BE43-47DFF5BFD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7D97A-A3BB-44A1-806C-A8AD62C72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2017-12-10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AD42F-6AB4-4248-AC38-9039155A9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A2A62-D7C3-461A-B4FA-673F07E09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46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C2B89-DE66-4A09-A1A8-0B5FBF951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D882E-A08F-4FF3-887F-2701DD1A3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D4AEF-2DAD-4E82-9A3B-1B5493C84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2017-12-10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F1357-D870-47CC-BEB9-41F9B9A25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956B2-B0C5-4472-92F3-5D4EECF7B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2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FB98B-058E-4646-B2D2-41B744B1A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3D61E-3276-408C-A6CF-DBCFECD13A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C32ADE-FE92-459B-9667-7D3E3CEAC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5C3425-1D21-4103-982C-CBB3F2453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2017-12-10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29BAC1-E5E4-4AE3-AB13-1C2026A99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6CF1CA-09C2-4A33-B916-07E421F33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63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25347-21FB-44DF-B884-E37BC9F39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CB843-1A4E-484E-BFFD-E5A33AA5A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02C9B-AE8D-4BC0-BA1A-C5E20BCD7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27FDF8-B188-4B1D-8742-7E0AA837AA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A95380-C50D-4E52-B728-84873FB27C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C33C57-B7A8-4001-A94F-EA1EDCAC6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2017-12-10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445291-F30E-4913-B074-8D1F2B0BE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7A2067-EF69-45A2-897C-EC9B3020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14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7FFA4-EBF8-4ED7-B54B-F14702E8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02E21-09EB-46F5-9088-2AE3AC08E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2017-12-10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6BC8B5-5449-4D2A-8497-FFC8B77BA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D3CBB2-19BF-40F9-83B8-566D1EAB7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96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0D7943-B554-4E88-86D3-37CE1D6FC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2017-12-10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A0A29A-95E2-4A43-9A62-DA676D2B1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3AC5F-3B81-45A4-9505-752A3975B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98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AA10F-A3F0-4FF5-86C2-B3E7658E4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F4306-E7D1-4D7A-84BC-F0BCE1518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EE7CF5-887D-49EC-9D20-69E2FB1A1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FAEBD-A045-4A8C-878A-36EC8925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2017-12-10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11E4C-81E3-45AD-8F0A-FF48107D1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6440E9-F4F2-4D20-A061-BB4A4DC64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2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4EE26-126E-4E97-BF36-9F1DCD972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7A8E82-AF17-438E-98D9-5C3489248F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8DEB40-38F9-4310-AFB2-610843E37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78A07-219B-4178-A5CE-EC09127A3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2017-12-10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6F62C-9928-41E5-8044-CC305A401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7D2BB-92BB-4DDD-81C8-6617E54E1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48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7D838B-B41F-4FCE-8E52-9F72F4E6B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521DE-86A0-4F35-9D33-DE3297EF3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1F5AF-9B49-4031-B5E1-414FE23562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ABD52-BF91-4CCE-9EEC-6A02225A646E}" type="datetimeFigureOut">
              <a:rPr lang="en-US" smtClean="0"/>
              <a:t>2017-12-10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B538C-FB52-488D-A23A-B0EA26045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7A0F4-E59F-4A9A-90B5-40AD161A4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07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&amp;ehk=EDipJ6h4vZQ"/><Relationship Id="rId3" Type="http://schemas.openxmlformats.org/officeDocument/2006/relationships/diagramLayout" Target="../diagrams/layout1.xml"/><Relationship Id="rId7" Type="http://schemas.openxmlformats.org/officeDocument/2006/relationships/image" Target="../media/image2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&amp;ehk=EDipJ6h4vZQ"/><Relationship Id="rId3" Type="http://schemas.openxmlformats.org/officeDocument/2006/relationships/diagramLayout" Target="../diagrams/layout2.xml"/><Relationship Id="rId7" Type="http://schemas.openxmlformats.org/officeDocument/2006/relationships/image" Target="../media/image2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FC191C5-FA04-4B6A-890B-39B4A66DFC1D}"/>
              </a:ext>
            </a:extLst>
          </p:cNvPr>
          <p:cNvSpPr/>
          <p:nvPr/>
        </p:nvSpPr>
        <p:spPr>
          <a:xfrm>
            <a:off x="4290882" y="6384594"/>
            <a:ext cx="1227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team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88DBF0-1CBF-432D-ABF5-C3B72583CCBD}"/>
              </a:ext>
            </a:extLst>
          </p:cNvPr>
          <p:cNvSpPr/>
          <p:nvPr/>
        </p:nvSpPr>
        <p:spPr>
          <a:xfrm>
            <a:off x="4301691" y="4442793"/>
            <a:ext cx="880981" cy="19273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1231BCA-7ABC-4F19-9161-5A02A16DD524}"/>
              </a:ext>
            </a:extLst>
          </p:cNvPr>
          <p:cNvSpPr/>
          <p:nvPr/>
        </p:nvSpPr>
        <p:spPr>
          <a:xfrm>
            <a:off x="5182672" y="4450362"/>
            <a:ext cx="1655739" cy="19197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61255F3-A5EA-4758-9469-30B2086D3E91}"/>
              </a:ext>
            </a:extLst>
          </p:cNvPr>
          <p:cNvSpPr/>
          <p:nvPr/>
        </p:nvSpPr>
        <p:spPr>
          <a:xfrm>
            <a:off x="6838411" y="4450362"/>
            <a:ext cx="880981" cy="1927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9">
            <a:extLst>
              <a:ext uri="{FF2B5EF4-FFF2-40B4-BE49-F238E27FC236}">
                <a16:creationId xmlns:a16="http://schemas.microsoft.com/office/drawing/2014/main" id="{61F991B1-26AE-44CD-BECD-7874DC212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750" y="4981933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9">
            <a:extLst>
              <a:ext uri="{FF2B5EF4-FFF2-40B4-BE49-F238E27FC236}">
                <a16:creationId xmlns:a16="http://schemas.microsoft.com/office/drawing/2014/main" id="{C9F0EEA1-9F31-4557-BFDA-475C767CF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189" y="3967581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9">
            <a:extLst>
              <a:ext uri="{FF2B5EF4-FFF2-40B4-BE49-F238E27FC236}">
                <a16:creationId xmlns:a16="http://schemas.microsoft.com/office/drawing/2014/main" id="{037940A9-EC14-46F4-AEBF-4C4350B9F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430" y="5595645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9">
            <a:extLst>
              <a:ext uri="{FF2B5EF4-FFF2-40B4-BE49-F238E27FC236}">
                <a16:creationId xmlns:a16="http://schemas.microsoft.com/office/drawing/2014/main" id="{AC1FC543-EE8D-43D1-A2E2-8B7CE0EE9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221" y="4728819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9">
            <a:extLst>
              <a:ext uri="{FF2B5EF4-FFF2-40B4-BE49-F238E27FC236}">
                <a16:creationId xmlns:a16="http://schemas.microsoft.com/office/drawing/2014/main" id="{6AC15EDC-F8F5-4698-B923-1EC9F1999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664" y="5595645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9">
            <a:extLst>
              <a:ext uri="{FF2B5EF4-FFF2-40B4-BE49-F238E27FC236}">
                <a16:creationId xmlns:a16="http://schemas.microsoft.com/office/drawing/2014/main" id="{4B495DA8-87A8-41A0-A125-87A4DE310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694" y="5010519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F335173-C56C-4E77-BBC0-1A5C875AEF46}"/>
              </a:ext>
            </a:extLst>
          </p:cNvPr>
          <p:cNvSpPr/>
          <p:nvPr/>
        </p:nvSpPr>
        <p:spPr>
          <a:xfrm>
            <a:off x="5806802" y="5102247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16A2E4-6CB6-42D5-82E7-2BCC5D1720B7}"/>
              </a:ext>
            </a:extLst>
          </p:cNvPr>
          <p:cNvSpPr/>
          <p:nvPr/>
        </p:nvSpPr>
        <p:spPr>
          <a:xfrm>
            <a:off x="5322824" y="5969236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1F02153-EB60-495D-8DAF-1949C468CB7A}"/>
              </a:ext>
            </a:extLst>
          </p:cNvPr>
          <p:cNvSpPr/>
          <p:nvPr/>
        </p:nvSpPr>
        <p:spPr>
          <a:xfrm>
            <a:off x="6214896" y="5971747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D15A13C-E5E4-4DE9-A9F2-058123546270}"/>
              </a:ext>
            </a:extLst>
          </p:cNvPr>
          <p:cNvCxnSpPr>
            <a:cxnSpLocks/>
          </p:cNvCxnSpPr>
          <p:nvPr/>
        </p:nvCxnSpPr>
        <p:spPr>
          <a:xfrm flipV="1">
            <a:off x="5768620" y="5442560"/>
            <a:ext cx="298478" cy="39329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612C6FF-F6F9-45E3-A2C0-D4BA837DA5BC}"/>
              </a:ext>
            </a:extLst>
          </p:cNvPr>
          <p:cNvCxnSpPr>
            <a:cxnSpLocks/>
          </p:cNvCxnSpPr>
          <p:nvPr/>
        </p:nvCxnSpPr>
        <p:spPr>
          <a:xfrm>
            <a:off x="5851969" y="5936969"/>
            <a:ext cx="408355" cy="725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587871-2D25-46EC-B9D5-36263ECB22E7}"/>
              </a:ext>
            </a:extLst>
          </p:cNvPr>
          <p:cNvCxnSpPr>
            <a:cxnSpLocks/>
          </p:cNvCxnSpPr>
          <p:nvPr/>
        </p:nvCxnSpPr>
        <p:spPr>
          <a:xfrm>
            <a:off x="6122633" y="5503121"/>
            <a:ext cx="189436" cy="36563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6C3F60D-928C-472B-97AC-56ED78A81F28}"/>
              </a:ext>
            </a:extLst>
          </p:cNvPr>
          <p:cNvCxnSpPr>
            <a:cxnSpLocks/>
          </p:cNvCxnSpPr>
          <p:nvPr/>
        </p:nvCxnSpPr>
        <p:spPr>
          <a:xfrm>
            <a:off x="6257461" y="4978082"/>
            <a:ext cx="790067" cy="232867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E721FDC-89A7-4988-B1BE-FF07CA41458A}"/>
              </a:ext>
            </a:extLst>
          </p:cNvPr>
          <p:cNvCxnSpPr>
            <a:cxnSpLocks/>
          </p:cNvCxnSpPr>
          <p:nvPr/>
        </p:nvCxnSpPr>
        <p:spPr>
          <a:xfrm flipV="1">
            <a:off x="4904832" y="4978082"/>
            <a:ext cx="947137" cy="192397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209F45D2-258B-45DE-87F5-944A1682AC6B}"/>
              </a:ext>
            </a:extLst>
          </p:cNvPr>
          <p:cNvSpPr/>
          <p:nvPr/>
        </p:nvSpPr>
        <p:spPr>
          <a:xfrm>
            <a:off x="4262056" y="5406451"/>
            <a:ext cx="9797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Expert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7C3DD58-9FD5-423D-81F0-65F260109267}"/>
              </a:ext>
            </a:extLst>
          </p:cNvPr>
          <p:cNvSpPr/>
          <p:nvPr/>
        </p:nvSpPr>
        <p:spPr>
          <a:xfrm>
            <a:off x="6046611" y="3995216"/>
            <a:ext cx="530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F2B4F2F-F55B-4F17-A7B6-1A931A40CA68}"/>
              </a:ext>
            </a:extLst>
          </p:cNvPr>
          <p:cNvSpPr/>
          <p:nvPr/>
        </p:nvSpPr>
        <p:spPr>
          <a:xfrm>
            <a:off x="6925254" y="5411774"/>
            <a:ext cx="7617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Eng.</a:t>
            </a:r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F5CFA18-B35B-4DA0-A1C8-D81AC1AEE2BC}"/>
              </a:ext>
            </a:extLst>
          </p:cNvPr>
          <p:cNvSpPr/>
          <p:nvPr/>
        </p:nvSpPr>
        <p:spPr>
          <a:xfrm>
            <a:off x="8787466" y="4176573"/>
            <a:ext cx="1663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8F2455D-070C-4806-92D6-3F679E9866F1}"/>
              </a:ext>
            </a:extLst>
          </p:cNvPr>
          <p:cNvSpPr/>
          <p:nvPr/>
        </p:nvSpPr>
        <p:spPr>
          <a:xfrm>
            <a:off x="8825890" y="2530855"/>
            <a:ext cx="687735" cy="16307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DAFD61E-CF23-40A2-9706-CEB024710019}"/>
              </a:ext>
            </a:extLst>
          </p:cNvPr>
          <p:cNvSpPr/>
          <p:nvPr/>
        </p:nvSpPr>
        <p:spPr>
          <a:xfrm>
            <a:off x="9513625" y="2537259"/>
            <a:ext cx="1292548" cy="16243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79A9F92-DA98-4C00-8C98-D7409A63A49E}"/>
              </a:ext>
            </a:extLst>
          </p:cNvPr>
          <p:cNvSpPr/>
          <p:nvPr/>
        </p:nvSpPr>
        <p:spPr>
          <a:xfrm>
            <a:off x="10806173" y="2537259"/>
            <a:ext cx="687735" cy="16307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9">
            <a:extLst>
              <a:ext uri="{FF2B5EF4-FFF2-40B4-BE49-F238E27FC236}">
                <a16:creationId xmlns:a16="http://schemas.microsoft.com/office/drawing/2014/main" id="{6F38A3E1-E0DA-432B-BBFA-348F0321B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7453" y="2987036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19EC4CF9-2E6B-4D8B-80AB-7CDBA38CF6D3}"/>
              </a:ext>
            </a:extLst>
          </p:cNvPr>
          <p:cNvSpPr/>
          <p:nvPr/>
        </p:nvSpPr>
        <p:spPr>
          <a:xfrm>
            <a:off x="8732378" y="3346232"/>
            <a:ext cx="8899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endParaRPr lang="sv-SE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Expert</a:t>
            </a:r>
            <a:endParaRPr lang="en-US" sz="1600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FD04D63-40EA-4A51-A48E-8B19F6A831F1}"/>
              </a:ext>
            </a:extLst>
          </p:cNvPr>
          <p:cNvCxnSpPr>
            <a:cxnSpLocks/>
          </p:cNvCxnSpPr>
          <p:nvPr/>
        </p:nvCxnSpPr>
        <p:spPr>
          <a:xfrm flipV="1">
            <a:off x="7519469" y="3154523"/>
            <a:ext cx="1459244" cy="2015958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BDB9CA6D-4FA5-4175-AAC0-17D87D1050C9}"/>
              </a:ext>
            </a:extLst>
          </p:cNvPr>
          <p:cNvSpPr/>
          <p:nvPr/>
        </p:nvSpPr>
        <p:spPr>
          <a:xfrm>
            <a:off x="524509" y="4145160"/>
            <a:ext cx="1522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supplier</a:t>
            </a:r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A9F6FDC-0558-487A-8683-2B4AC3E3F11A}"/>
              </a:ext>
            </a:extLst>
          </p:cNvPr>
          <p:cNvSpPr/>
          <p:nvPr/>
        </p:nvSpPr>
        <p:spPr>
          <a:xfrm>
            <a:off x="570312" y="2513397"/>
            <a:ext cx="687735" cy="16307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C12E18A-CEC6-48F5-94C8-E315D4035FF8}"/>
              </a:ext>
            </a:extLst>
          </p:cNvPr>
          <p:cNvSpPr/>
          <p:nvPr/>
        </p:nvSpPr>
        <p:spPr>
          <a:xfrm>
            <a:off x="1258047" y="2519801"/>
            <a:ext cx="1292548" cy="16243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92CEE74-4DA2-4F7C-8BCE-ED5BE42D301D}"/>
              </a:ext>
            </a:extLst>
          </p:cNvPr>
          <p:cNvSpPr/>
          <p:nvPr/>
        </p:nvSpPr>
        <p:spPr>
          <a:xfrm>
            <a:off x="2550595" y="2519801"/>
            <a:ext cx="687735" cy="16307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9">
            <a:extLst>
              <a:ext uri="{FF2B5EF4-FFF2-40B4-BE49-F238E27FC236}">
                <a16:creationId xmlns:a16="http://schemas.microsoft.com/office/drawing/2014/main" id="{3236DC49-84B5-4BA6-A0C5-B630F26A5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010" y="3062340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44F2AE50-EBD9-416A-9E45-2E98B87AC808}"/>
              </a:ext>
            </a:extLst>
          </p:cNvPr>
          <p:cNvSpPr/>
          <p:nvPr/>
        </p:nvSpPr>
        <p:spPr>
          <a:xfrm>
            <a:off x="2538916" y="3421536"/>
            <a:ext cx="6960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endParaRPr lang="sv-SE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Eng.</a:t>
            </a:r>
            <a:endParaRPr lang="en-US" sz="1600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FFA2BE3-2EDF-43CC-8FD1-826085DDAA2A}"/>
              </a:ext>
            </a:extLst>
          </p:cNvPr>
          <p:cNvCxnSpPr>
            <a:cxnSpLocks/>
          </p:cNvCxnSpPr>
          <p:nvPr/>
        </p:nvCxnSpPr>
        <p:spPr>
          <a:xfrm>
            <a:off x="3101253" y="3331977"/>
            <a:ext cx="1359575" cy="1838502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loud 82">
            <a:extLst>
              <a:ext uri="{FF2B5EF4-FFF2-40B4-BE49-F238E27FC236}">
                <a16:creationId xmlns:a16="http://schemas.microsoft.com/office/drawing/2014/main" id="{F1413CEC-28FE-4C2E-901A-A967D7B48E9F}"/>
              </a:ext>
            </a:extLst>
          </p:cNvPr>
          <p:cNvSpPr/>
          <p:nvPr/>
        </p:nvSpPr>
        <p:spPr>
          <a:xfrm>
            <a:off x="4060724" y="371209"/>
            <a:ext cx="3785418" cy="1888944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 Market</a:t>
            </a:r>
          </a:p>
          <a:p>
            <a:pPr algn="ctr"/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43B6992-EE85-455B-9771-636069D178E5}"/>
              </a:ext>
            </a:extLst>
          </p:cNvPr>
          <p:cNvCxnSpPr>
            <a:cxnSpLocks/>
          </p:cNvCxnSpPr>
          <p:nvPr/>
        </p:nvCxnSpPr>
        <p:spPr>
          <a:xfrm flipH="1">
            <a:off x="4751934" y="1712921"/>
            <a:ext cx="242105" cy="3138122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CC1E663-D34D-46FA-9E20-A9E44AA2D51F}"/>
              </a:ext>
            </a:extLst>
          </p:cNvPr>
          <p:cNvCxnSpPr>
            <a:cxnSpLocks/>
          </p:cNvCxnSpPr>
          <p:nvPr/>
        </p:nvCxnSpPr>
        <p:spPr>
          <a:xfrm flipH="1" flipV="1">
            <a:off x="6950995" y="875071"/>
            <a:ext cx="361559" cy="3975974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ube 91">
            <a:extLst>
              <a:ext uri="{FF2B5EF4-FFF2-40B4-BE49-F238E27FC236}">
                <a16:creationId xmlns:a16="http://schemas.microsoft.com/office/drawing/2014/main" id="{F17CBDCB-434B-40FD-8BCE-BEE38C96FBCB}"/>
              </a:ext>
            </a:extLst>
          </p:cNvPr>
          <p:cNvSpPr/>
          <p:nvPr/>
        </p:nvSpPr>
        <p:spPr>
          <a:xfrm>
            <a:off x="5200732" y="1622287"/>
            <a:ext cx="1655738" cy="1033701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Regulatory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Body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25A6F54-F129-4330-BE58-15EFA559459F}"/>
              </a:ext>
            </a:extLst>
          </p:cNvPr>
          <p:cNvCxnSpPr>
            <a:cxnSpLocks/>
          </p:cNvCxnSpPr>
          <p:nvPr/>
        </p:nvCxnSpPr>
        <p:spPr>
          <a:xfrm flipV="1">
            <a:off x="6006456" y="2724206"/>
            <a:ext cx="0" cy="1104272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4D5C9D6C-2BA6-4210-9BE8-391169B593BF}"/>
              </a:ext>
            </a:extLst>
          </p:cNvPr>
          <p:cNvGrpSpPr/>
          <p:nvPr/>
        </p:nvGrpSpPr>
        <p:grpSpPr>
          <a:xfrm>
            <a:off x="1258047" y="373853"/>
            <a:ext cx="1051134" cy="531543"/>
            <a:chOff x="748169" y="97722"/>
            <a:chExt cx="2668018" cy="1637159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A2A5D3B-8D5B-4534-95C5-7EDE4E4A2EE5}"/>
                </a:ext>
              </a:extLst>
            </p:cNvPr>
            <p:cNvSpPr/>
            <p:nvPr/>
          </p:nvSpPr>
          <p:spPr>
            <a:xfrm>
              <a:off x="748169" y="97722"/>
              <a:ext cx="687735" cy="16307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9C28B60A-2088-48A0-B569-F3936386E898}"/>
                </a:ext>
              </a:extLst>
            </p:cNvPr>
            <p:cNvSpPr/>
            <p:nvPr/>
          </p:nvSpPr>
          <p:spPr>
            <a:xfrm>
              <a:off x="1435904" y="104126"/>
              <a:ext cx="1292548" cy="16243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62E2C42-74F4-4E91-A195-585D7FB0B2BC}"/>
                </a:ext>
              </a:extLst>
            </p:cNvPr>
            <p:cNvSpPr/>
            <p:nvPr/>
          </p:nvSpPr>
          <p:spPr>
            <a:xfrm>
              <a:off x="2728452" y="104126"/>
              <a:ext cx="687735" cy="1630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6F132A65-5FBB-4398-A7E1-2290DFCF2905}"/>
              </a:ext>
            </a:extLst>
          </p:cNvPr>
          <p:cNvGrpSpPr/>
          <p:nvPr/>
        </p:nvGrpSpPr>
        <p:grpSpPr>
          <a:xfrm>
            <a:off x="702255" y="1172290"/>
            <a:ext cx="1051134" cy="531543"/>
            <a:chOff x="748169" y="97722"/>
            <a:chExt cx="2668018" cy="1637159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16ABE599-3C70-4AF6-A393-239EE2B0DEA7}"/>
                </a:ext>
              </a:extLst>
            </p:cNvPr>
            <p:cNvSpPr/>
            <p:nvPr/>
          </p:nvSpPr>
          <p:spPr>
            <a:xfrm>
              <a:off x="748169" y="97722"/>
              <a:ext cx="687735" cy="16307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216B8055-F5E9-4F2E-A47F-7CAEF386110D}"/>
                </a:ext>
              </a:extLst>
            </p:cNvPr>
            <p:cNvSpPr/>
            <p:nvPr/>
          </p:nvSpPr>
          <p:spPr>
            <a:xfrm>
              <a:off x="1435904" y="104126"/>
              <a:ext cx="1292548" cy="16243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6DB048BD-0A0D-4854-92DB-BCD958D65BEF}"/>
                </a:ext>
              </a:extLst>
            </p:cNvPr>
            <p:cNvSpPr/>
            <p:nvPr/>
          </p:nvSpPr>
          <p:spPr>
            <a:xfrm>
              <a:off x="2728452" y="104126"/>
              <a:ext cx="687735" cy="1630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CEEACBB4-96B5-487A-B258-27A968459662}"/>
              </a:ext>
            </a:extLst>
          </p:cNvPr>
          <p:cNvGrpSpPr/>
          <p:nvPr/>
        </p:nvGrpSpPr>
        <p:grpSpPr>
          <a:xfrm>
            <a:off x="2630664" y="-19966"/>
            <a:ext cx="1051134" cy="531543"/>
            <a:chOff x="748169" y="97722"/>
            <a:chExt cx="2668018" cy="1637159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5995F40C-3BAE-4251-B5D3-2C3C3B7FEA16}"/>
                </a:ext>
              </a:extLst>
            </p:cNvPr>
            <p:cNvSpPr/>
            <p:nvPr/>
          </p:nvSpPr>
          <p:spPr>
            <a:xfrm>
              <a:off x="748169" y="97722"/>
              <a:ext cx="687735" cy="16307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69C8503-1C90-4528-B997-40C8FBA2FC2B}"/>
                </a:ext>
              </a:extLst>
            </p:cNvPr>
            <p:cNvSpPr/>
            <p:nvPr/>
          </p:nvSpPr>
          <p:spPr>
            <a:xfrm>
              <a:off x="1435904" y="104126"/>
              <a:ext cx="1292548" cy="16243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60BD8BEC-8D15-460D-AAC6-DDD94FD7734C}"/>
                </a:ext>
              </a:extLst>
            </p:cNvPr>
            <p:cNvSpPr/>
            <p:nvPr/>
          </p:nvSpPr>
          <p:spPr>
            <a:xfrm>
              <a:off x="2728452" y="104126"/>
              <a:ext cx="687735" cy="1630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AF3A3A3E-82A2-44AB-B341-0828444899BB}"/>
              </a:ext>
            </a:extLst>
          </p:cNvPr>
          <p:cNvGrpSpPr/>
          <p:nvPr/>
        </p:nvGrpSpPr>
        <p:grpSpPr>
          <a:xfrm>
            <a:off x="8605245" y="-22045"/>
            <a:ext cx="1051134" cy="531543"/>
            <a:chOff x="748169" y="97722"/>
            <a:chExt cx="2668018" cy="1637159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CD09AB16-0F5F-4E51-A2F2-02AE1A63BAFE}"/>
                </a:ext>
              </a:extLst>
            </p:cNvPr>
            <p:cNvSpPr/>
            <p:nvPr/>
          </p:nvSpPr>
          <p:spPr>
            <a:xfrm>
              <a:off x="748169" y="97722"/>
              <a:ext cx="687735" cy="16307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21C4174B-77B7-4633-AA76-4BC4A90F15F8}"/>
                </a:ext>
              </a:extLst>
            </p:cNvPr>
            <p:cNvSpPr/>
            <p:nvPr/>
          </p:nvSpPr>
          <p:spPr>
            <a:xfrm>
              <a:off x="1435904" y="104126"/>
              <a:ext cx="1292548" cy="16243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507E7324-4559-48EF-85EE-99BE143F9800}"/>
                </a:ext>
              </a:extLst>
            </p:cNvPr>
            <p:cNvSpPr/>
            <p:nvPr/>
          </p:nvSpPr>
          <p:spPr>
            <a:xfrm>
              <a:off x="2728452" y="104126"/>
              <a:ext cx="687735" cy="1630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BCE1673F-7C2A-44DE-8675-A371ABC0FAFF}"/>
              </a:ext>
            </a:extLst>
          </p:cNvPr>
          <p:cNvGrpSpPr/>
          <p:nvPr/>
        </p:nvGrpSpPr>
        <p:grpSpPr>
          <a:xfrm>
            <a:off x="9181344" y="679832"/>
            <a:ext cx="1051134" cy="531543"/>
            <a:chOff x="748169" y="97722"/>
            <a:chExt cx="2668018" cy="1637159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96A4D985-749B-4056-B803-480A56FB4B39}"/>
                </a:ext>
              </a:extLst>
            </p:cNvPr>
            <p:cNvSpPr/>
            <p:nvPr/>
          </p:nvSpPr>
          <p:spPr>
            <a:xfrm>
              <a:off x="748169" y="97722"/>
              <a:ext cx="687735" cy="16307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1E45C74E-9151-4668-9B08-BCE77E0DEA1D}"/>
                </a:ext>
              </a:extLst>
            </p:cNvPr>
            <p:cNvSpPr/>
            <p:nvPr/>
          </p:nvSpPr>
          <p:spPr>
            <a:xfrm>
              <a:off x="1435904" y="104126"/>
              <a:ext cx="1292548" cy="16243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9057D8E6-5106-4AE2-B962-A8EFBD19B23B}"/>
                </a:ext>
              </a:extLst>
            </p:cNvPr>
            <p:cNvSpPr/>
            <p:nvPr/>
          </p:nvSpPr>
          <p:spPr>
            <a:xfrm>
              <a:off x="2728452" y="104126"/>
              <a:ext cx="687735" cy="1630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FBBCED85-9120-499D-B32D-282C614615DF}"/>
              </a:ext>
            </a:extLst>
          </p:cNvPr>
          <p:cNvGrpSpPr/>
          <p:nvPr/>
        </p:nvGrpSpPr>
        <p:grpSpPr>
          <a:xfrm>
            <a:off x="9656379" y="1493130"/>
            <a:ext cx="1051134" cy="531543"/>
            <a:chOff x="748169" y="97722"/>
            <a:chExt cx="2668018" cy="1637159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FDDF095-C7D2-4206-8CCB-DC1DA9F7792B}"/>
                </a:ext>
              </a:extLst>
            </p:cNvPr>
            <p:cNvSpPr/>
            <p:nvPr/>
          </p:nvSpPr>
          <p:spPr>
            <a:xfrm>
              <a:off x="748169" y="97722"/>
              <a:ext cx="687735" cy="16307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86FAB6CB-F868-4CB9-9C3F-CFAB78301E3D}"/>
                </a:ext>
              </a:extLst>
            </p:cNvPr>
            <p:cNvSpPr/>
            <p:nvPr/>
          </p:nvSpPr>
          <p:spPr>
            <a:xfrm>
              <a:off x="1435904" y="104126"/>
              <a:ext cx="1292548" cy="16243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4CE5F8D3-5C12-4AEC-8DA1-E89EABEFD2E0}"/>
                </a:ext>
              </a:extLst>
            </p:cNvPr>
            <p:cNvSpPr/>
            <p:nvPr/>
          </p:nvSpPr>
          <p:spPr>
            <a:xfrm>
              <a:off x="2728452" y="104126"/>
              <a:ext cx="687735" cy="1630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A0B7294-0B67-4368-9293-D9F7009B597F}"/>
              </a:ext>
            </a:extLst>
          </p:cNvPr>
          <p:cNvCxnSpPr>
            <a:cxnSpLocks/>
          </p:cNvCxnSpPr>
          <p:nvPr/>
        </p:nvCxnSpPr>
        <p:spPr>
          <a:xfrm flipH="1" flipV="1">
            <a:off x="3781040" y="288740"/>
            <a:ext cx="679788" cy="391092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170125F-BC10-4487-BC0A-87812AA23F38}"/>
              </a:ext>
            </a:extLst>
          </p:cNvPr>
          <p:cNvCxnSpPr>
            <a:cxnSpLocks/>
          </p:cNvCxnSpPr>
          <p:nvPr/>
        </p:nvCxnSpPr>
        <p:spPr>
          <a:xfrm flipH="1" flipV="1">
            <a:off x="2398745" y="707771"/>
            <a:ext cx="1596441" cy="464519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BEFB81E-C2E9-45AE-BBFF-A848F52864EF}"/>
              </a:ext>
            </a:extLst>
          </p:cNvPr>
          <p:cNvCxnSpPr>
            <a:cxnSpLocks/>
          </p:cNvCxnSpPr>
          <p:nvPr/>
        </p:nvCxnSpPr>
        <p:spPr>
          <a:xfrm flipH="1" flipV="1">
            <a:off x="1888589" y="1437023"/>
            <a:ext cx="2066139" cy="185264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E973232-5460-4BB0-B496-1E1EFE8A7C59}"/>
              </a:ext>
            </a:extLst>
          </p:cNvPr>
          <p:cNvCxnSpPr>
            <a:cxnSpLocks/>
          </p:cNvCxnSpPr>
          <p:nvPr/>
        </p:nvCxnSpPr>
        <p:spPr>
          <a:xfrm flipH="1">
            <a:off x="7687001" y="227080"/>
            <a:ext cx="800833" cy="319998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620B048A-61B0-4E3A-BF1C-D0C0EBC563B5}"/>
              </a:ext>
            </a:extLst>
          </p:cNvPr>
          <p:cNvCxnSpPr>
            <a:cxnSpLocks/>
          </p:cNvCxnSpPr>
          <p:nvPr/>
        </p:nvCxnSpPr>
        <p:spPr>
          <a:xfrm flipH="1">
            <a:off x="7952138" y="946643"/>
            <a:ext cx="1068306" cy="80347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FC77DA65-9C2F-4878-96CA-C4646F1EA32E}"/>
              </a:ext>
            </a:extLst>
          </p:cNvPr>
          <p:cNvCxnSpPr>
            <a:cxnSpLocks/>
          </p:cNvCxnSpPr>
          <p:nvPr/>
        </p:nvCxnSpPr>
        <p:spPr>
          <a:xfrm flipH="1" flipV="1">
            <a:off x="7979590" y="1466214"/>
            <a:ext cx="1534035" cy="29935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617D824C-5F23-4B55-A50E-5501A1BC9D66}"/>
              </a:ext>
            </a:extLst>
          </p:cNvPr>
          <p:cNvSpPr/>
          <p:nvPr/>
        </p:nvSpPr>
        <p:spPr>
          <a:xfrm>
            <a:off x="5659740" y="-964405"/>
            <a:ext cx="10823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25425" algn="l"/>
              </a:tabLst>
            </a:pPr>
            <a:r>
              <a:rPr lang="sv-SE" sz="3600" b="1" dirty="0">
                <a:latin typeface="Arial" panose="020B0604020202020204" pitchFamily="34" charset="0"/>
                <a:cs typeface="Arial" panose="020B0604020202020204" pitchFamily="34" charset="0"/>
              </a:rPr>
              <a:t>. . .  </a:t>
            </a:r>
            <a:endParaRPr lang="en-US" sz="3600" b="1" dirty="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CF1C29A0-0434-4CCC-8A6A-AFD1A7DF29BB}"/>
              </a:ext>
            </a:extLst>
          </p:cNvPr>
          <p:cNvGrpSpPr/>
          <p:nvPr/>
        </p:nvGrpSpPr>
        <p:grpSpPr>
          <a:xfrm>
            <a:off x="4130050" y="-774562"/>
            <a:ext cx="1051134" cy="531543"/>
            <a:chOff x="748169" y="97722"/>
            <a:chExt cx="2668018" cy="1637159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3AAA53A-C957-4B5A-B16D-720DF9BE205C}"/>
                </a:ext>
              </a:extLst>
            </p:cNvPr>
            <p:cNvSpPr/>
            <p:nvPr/>
          </p:nvSpPr>
          <p:spPr>
            <a:xfrm>
              <a:off x="748169" y="97722"/>
              <a:ext cx="687735" cy="16307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E80A1B97-6005-4140-8B50-E0E3F5F293F4}"/>
                </a:ext>
              </a:extLst>
            </p:cNvPr>
            <p:cNvSpPr/>
            <p:nvPr/>
          </p:nvSpPr>
          <p:spPr>
            <a:xfrm>
              <a:off x="1435904" y="104126"/>
              <a:ext cx="1292548" cy="16243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A66DE1DD-10F2-4CFA-9ECD-D01722FE86F2}"/>
                </a:ext>
              </a:extLst>
            </p:cNvPr>
            <p:cNvSpPr/>
            <p:nvPr/>
          </p:nvSpPr>
          <p:spPr>
            <a:xfrm>
              <a:off x="2728452" y="104126"/>
              <a:ext cx="687735" cy="1630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967D4F39-C61F-47A4-B9DB-650E7754FA42}"/>
              </a:ext>
            </a:extLst>
          </p:cNvPr>
          <p:cNvGrpSpPr/>
          <p:nvPr/>
        </p:nvGrpSpPr>
        <p:grpSpPr>
          <a:xfrm>
            <a:off x="6966028" y="-800249"/>
            <a:ext cx="1051134" cy="531543"/>
            <a:chOff x="748169" y="97722"/>
            <a:chExt cx="2668018" cy="1637159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05992EE-4B74-446B-8E4A-53DD1A97836E}"/>
                </a:ext>
              </a:extLst>
            </p:cNvPr>
            <p:cNvSpPr/>
            <p:nvPr/>
          </p:nvSpPr>
          <p:spPr>
            <a:xfrm>
              <a:off x="748169" y="97722"/>
              <a:ext cx="687735" cy="16307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F82FE5FE-0275-4AC5-83B1-3844D067251E}"/>
                </a:ext>
              </a:extLst>
            </p:cNvPr>
            <p:cNvSpPr/>
            <p:nvPr/>
          </p:nvSpPr>
          <p:spPr>
            <a:xfrm>
              <a:off x="1435904" y="104126"/>
              <a:ext cx="1292548" cy="16243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DC81E49B-3796-47D3-96B2-03FFAB1F18EE}"/>
                </a:ext>
              </a:extLst>
            </p:cNvPr>
            <p:cNvSpPr/>
            <p:nvPr/>
          </p:nvSpPr>
          <p:spPr>
            <a:xfrm>
              <a:off x="2728452" y="104126"/>
              <a:ext cx="687735" cy="1630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60E0FC48-CC90-4BCD-B106-6EAA449D5219}"/>
              </a:ext>
            </a:extLst>
          </p:cNvPr>
          <p:cNvCxnSpPr>
            <a:cxnSpLocks/>
          </p:cNvCxnSpPr>
          <p:nvPr/>
        </p:nvCxnSpPr>
        <p:spPr>
          <a:xfrm flipH="1" flipV="1">
            <a:off x="4636237" y="-148861"/>
            <a:ext cx="437317" cy="545757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96D3F54-A6CA-4543-887C-EE0ADBBBD802}"/>
              </a:ext>
            </a:extLst>
          </p:cNvPr>
          <p:cNvCxnSpPr>
            <a:cxnSpLocks/>
          </p:cNvCxnSpPr>
          <p:nvPr/>
        </p:nvCxnSpPr>
        <p:spPr>
          <a:xfrm flipV="1">
            <a:off x="7177769" y="-148861"/>
            <a:ext cx="233789" cy="461736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8C1C3700-0CDD-4AA7-AD10-D16B0C42B27A}"/>
              </a:ext>
            </a:extLst>
          </p:cNvPr>
          <p:cNvSpPr/>
          <p:nvPr/>
        </p:nvSpPr>
        <p:spPr>
          <a:xfrm>
            <a:off x="8664347" y="5190872"/>
            <a:ext cx="798746" cy="3285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2F9971B5-F97B-48C5-A359-DE29289F3691}"/>
              </a:ext>
            </a:extLst>
          </p:cNvPr>
          <p:cNvSpPr/>
          <p:nvPr/>
        </p:nvSpPr>
        <p:spPr>
          <a:xfrm>
            <a:off x="9513625" y="5170466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Engineering</a:t>
            </a:r>
            <a:endParaRPr lang="en-US" dirty="0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C3F9E766-6B1A-461B-9524-C2CC2A772BB9}"/>
              </a:ext>
            </a:extLst>
          </p:cNvPr>
          <p:cNvSpPr/>
          <p:nvPr/>
        </p:nvSpPr>
        <p:spPr>
          <a:xfrm>
            <a:off x="8664347" y="5638577"/>
            <a:ext cx="798746" cy="3285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37BC63D4-5013-4717-BF24-9D22F80351B1}"/>
              </a:ext>
            </a:extLst>
          </p:cNvPr>
          <p:cNvSpPr/>
          <p:nvPr/>
        </p:nvSpPr>
        <p:spPr>
          <a:xfrm>
            <a:off x="9513625" y="5618171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Purchasing</a:t>
            </a:r>
            <a:endParaRPr lang="en-US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5D1518F9-1B64-4B1D-AB44-4C8FB2A63992}"/>
              </a:ext>
            </a:extLst>
          </p:cNvPr>
          <p:cNvSpPr/>
          <p:nvPr/>
        </p:nvSpPr>
        <p:spPr>
          <a:xfrm>
            <a:off x="8664347" y="6106688"/>
            <a:ext cx="798746" cy="3285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B5F5C08B-1AFD-4916-9AA6-3FAA2CE0B281}"/>
              </a:ext>
            </a:extLst>
          </p:cNvPr>
          <p:cNvSpPr/>
          <p:nvPr/>
        </p:nvSpPr>
        <p:spPr>
          <a:xfrm>
            <a:off x="9513625" y="6086282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endParaRPr lang="en-US" dirty="0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0D9B2368-3D66-4F16-8C56-BFA12DA73810}"/>
              </a:ext>
            </a:extLst>
          </p:cNvPr>
          <p:cNvSpPr/>
          <p:nvPr/>
        </p:nvSpPr>
        <p:spPr>
          <a:xfrm>
            <a:off x="1842434" y="5503121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B2B</a:t>
            </a:r>
            <a:endParaRPr lang="en-US" dirty="0"/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2200D39C-0C04-4D17-BFBA-EBCD8A568A28}"/>
              </a:ext>
            </a:extLst>
          </p:cNvPr>
          <p:cNvCxnSpPr>
            <a:cxnSpLocks/>
          </p:cNvCxnSpPr>
          <p:nvPr/>
        </p:nvCxnSpPr>
        <p:spPr>
          <a:xfrm>
            <a:off x="790922" y="5680687"/>
            <a:ext cx="943391" cy="0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D54B475D-F2DF-47E0-A493-7F8E0E32B006}"/>
              </a:ext>
            </a:extLst>
          </p:cNvPr>
          <p:cNvSpPr/>
          <p:nvPr/>
        </p:nvSpPr>
        <p:spPr>
          <a:xfrm>
            <a:off x="1857115" y="5821197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B2C</a:t>
            </a:r>
            <a:endParaRPr lang="en-US" dirty="0"/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E66AD3B3-28EE-44F9-9E83-E3469196F970}"/>
              </a:ext>
            </a:extLst>
          </p:cNvPr>
          <p:cNvCxnSpPr>
            <a:cxnSpLocks/>
          </p:cNvCxnSpPr>
          <p:nvPr/>
        </p:nvCxnSpPr>
        <p:spPr>
          <a:xfrm>
            <a:off x="805603" y="5998763"/>
            <a:ext cx="943391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0D97EAB7-B6E6-4B45-A497-FEE4EFE30294}"/>
              </a:ext>
            </a:extLst>
          </p:cNvPr>
          <p:cNvSpPr/>
          <p:nvPr/>
        </p:nvSpPr>
        <p:spPr>
          <a:xfrm>
            <a:off x="1841523" y="6146843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  <a:endParaRPr lang="en-US" dirty="0"/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3017B4EF-BEFA-4FC2-A7EE-9B908FDFB234}"/>
              </a:ext>
            </a:extLst>
          </p:cNvPr>
          <p:cNvCxnSpPr>
            <a:cxnSpLocks/>
          </p:cNvCxnSpPr>
          <p:nvPr/>
        </p:nvCxnSpPr>
        <p:spPr>
          <a:xfrm>
            <a:off x="790011" y="6324409"/>
            <a:ext cx="943391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>
            <a:extLst>
              <a:ext uri="{FF2B5EF4-FFF2-40B4-BE49-F238E27FC236}">
                <a16:creationId xmlns:a16="http://schemas.microsoft.com/office/drawing/2014/main" id="{AE73D496-C1F5-477E-9F63-7BC75DCCB9E1}"/>
              </a:ext>
            </a:extLst>
          </p:cNvPr>
          <p:cNvSpPr/>
          <p:nvPr/>
        </p:nvSpPr>
        <p:spPr>
          <a:xfrm>
            <a:off x="570312" y="4978082"/>
            <a:ext cx="2652496" cy="16243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9CA58566-F95C-4C13-8F09-4690FE2DC9A7}"/>
              </a:ext>
            </a:extLst>
          </p:cNvPr>
          <p:cNvSpPr/>
          <p:nvPr/>
        </p:nvSpPr>
        <p:spPr>
          <a:xfrm>
            <a:off x="686858" y="5073228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646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Folded Corner 14">
            <a:extLst>
              <a:ext uri="{FF2B5EF4-FFF2-40B4-BE49-F238E27FC236}">
                <a16:creationId xmlns:a16="http://schemas.microsoft.com/office/drawing/2014/main" id="{D7925C44-E3E5-47AF-9CC8-BF6471802A70}"/>
              </a:ext>
            </a:extLst>
          </p:cNvPr>
          <p:cNvSpPr/>
          <p:nvPr/>
        </p:nvSpPr>
        <p:spPr>
          <a:xfrm>
            <a:off x="3538314" y="5733964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14EDC3A-CB98-4BD4-86CB-C3DE5CC0A317}"/>
              </a:ext>
            </a:extLst>
          </p:cNvPr>
          <p:cNvGraphicFramePr/>
          <p:nvPr/>
        </p:nvGraphicFramePr>
        <p:xfrm>
          <a:off x="3664157" y="18872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D715EE1-32F0-4BAE-86BD-83B54B3137EB}"/>
              </a:ext>
            </a:extLst>
          </p:cNvPr>
          <p:cNvSpPr/>
          <p:nvPr/>
        </p:nvSpPr>
        <p:spPr>
          <a:xfrm>
            <a:off x="477431" y="747715"/>
            <a:ext cx="3337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Feature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scoping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Marketing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concept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F344E-950A-4767-97FA-13FFE695BBC3}"/>
              </a:ext>
            </a:extLst>
          </p:cNvPr>
          <p:cNvSpPr/>
          <p:nvPr/>
        </p:nvSpPr>
        <p:spPr>
          <a:xfrm>
            <a:off x="665631" y="-334493"/>
            <a:ext cx="20842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Sprint </a:t>
            </a:r>
            <a:r>
              <a:rPr lang="sv-SE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goals</a:t>
            </a:r>
            <a:endParaRPr lang="en-US" sz="2800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FE62E66-21DE-45BB-AB76-2BCE8E9BEC95}"/>
              </a:ext>
            </a:extLst>
          </p:cNvPr>
          <p:cNvSpPr/>
          <p:nvPr/>
        </p:nvSpPr>
        <p:spPr>
          <a:xfrm>
            <a:off x="477431" y="2453766"/>
            <a:ext cx="33374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Evolve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Maintain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business relations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evelop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Rumble strategy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7B25911-E59E-4329-B921-A0EBAE8F9C7E}"/>
              </a:ext>
            </a:extLst>
          </p:cNvPr>
          <p:cNvSpPr/>
          <p:nvPr/>
        </p:nvSpPr>
        <p:spPr>
          <a:xfrm>
            <a:off x="551173" y="4159817"/>
            <a:ext cx="3337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High-volume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Optimize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strategy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8B0573-B3AD-48CB-9F8F-13EC6567D0D3}"/>
              </a:ext>
            </a:extLst>
          </p:cNvPr>
          <p:cNvSpPr/>
          <p:nvPr/>
        </p:nvSpPr>
        <p:spPr>
          <a:xfrm>
            <a:off x="7002305" y="6233296"/>
            <a:ext cx="21339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Acceptance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5D63EA-C9C9-4E25-A071-89FBDD4231BE}"/>
              </a:ext>
            </a:extLst>
          </p:cNvPr>
          <p:cNvSpPr/>
          <p:nvPr/>
        </p:nvSpPr>
        <p:spPr>
          <a:xfrm>
            <a:off x="9020819" y="419560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0255C1-0F86-4BC8-84D8-4B76F00785A9}"/>
              </a:ext>
            </a:extLst>
          </p:cNvPr>
          <p:cNvSpPr/>
          <p:nvPr/>
        </p:nvSpPr>
        <p:spPr>
          <a:xfrm>
            <a:off x="9359437" y="120938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D7F599-A36B-4AA7-86FA-23355394169C}"/>
              </a:ext>
            </a:extLst>
          </p:cNvPr>
          <p:cNvSpPr/>
          <p:nvPr/>
        </p:nvSpPr>
        <p:spPr>
          <a:xfrm>
            <a:off x="9205549" y="788892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Prototyping</a:t>
            </a:r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21A4D44-CAD2-400B-8E2D-F8B1FEA0E5B6}"/>
              </a:ext>
            </a:extLst>
          </p:cNvPr>
          <p:cNvSpPr/>
          <p:nvPr/>
        </p:nvSpPr>
        <p:spPr>
          <a:xfrm>
            <a:off x="9273452" y="1578712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ECE62BA-C5A0-4279-B504-BAC3C2C73E71}"/>
              </a:ext>
            </a:extLst>
          </p:cNvPr>
          <p:cNvSpPr/>
          <p:nvPr/>
        </p:nvSpPr>
        <p:spPr>
          <a:xfrm>
            <a:off x="8464599" y="28024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understanding</a:t>
            </a:r>
            <a:endParaRPr lang="en-US" dirty="0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F871D032-A4AE-406F-A80A-38A8B0BED40E}"/>
              </a:ext>
            </a:extLst>
          </p:cNvPr>
          <p:cNvSpPr/>
          <p:nvPr/>
        </p:nvSpPr>
        <p:spPr>
          <a:xfrm>
            <a:off x="9359437" y="210963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alpha</a:t>
            </a:r>
            <a:endParaRPr lang="en-US" dirty="0"/>
          </a:p>
        </p:txBody>
      </p:sp>
      <p:sp>
        <p:nvSpPr>
          <p:cNvPr id="133" name="Folded Corner 14">
            <a:extLst>
              <a:ext uri="{FF2B5EF4-FFF2-40B4-BE49-F238E27FC236}">
                <a16:creationId xmlns:a16="http://schemas.microsoft.com/office/drawing/2014/main" id="{DDDEB2FA-CB2B-41A1-82A4-458F3DD3A4D7}"/>
              </a:ext>
            </a:extLst>
          </p:cNvPr>
          <p:cNvSpPr/>
          <p:nvPr/>
        </p:nvSpPr>
        <p:spPr>
          <a:xfrm>
            <a:off x="10584187" y="211591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38F98D-376A-4707-AFEB-3116E75204BA}"/>
              </a:ext>
            </a:extLst>
          </p:cNvPr>
          <p:cNvSpPr/>
          <p:nvPr/>
        </p:nvSpPr>
        <p:spPr>
          <a:xfrm>
            <a:off x="10453702" y="272576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lang="en-US" dirty="0"/>
          </a:p>
        </p:txBody>
      </p:sp>
      <p:pic>
        <p:nvPicPr>
          <p:cNvPr id="18" name="Picture 17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4132CF14-571D-4435-9A41-BF9FAEA443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069" y="2162802"/>
            <a:ext cx="1230876" cy="55839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047E73B-15B2-47B6-9C78-BCDB588C3019}"/>
              </a:ext>
            </a:extLst>
          </p:cNvPr>
          <p:cNvSpPr/>
          <p:nvPr/>
        </p:nvSpPr>
        <p:spPr>
          <a:xfrm>
            <a:off x="11097919" y="2722384"/>
            <a:ext cx="1288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3ACBD9C-E946-4C83-82A0-7C79817A1EB9}"/>
              </a:ext>
            </a:extLst>
          </p:cNvPr>
          <p:cNvCxnSpPr/>
          <p:nvPr/>
        </p:nvCxnSpPr>
        <p:spPr>
          <a:xfrm>
            <a:off x="8278173" y="2408830"/>
            <a:ext cx="936620" cy="12256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AD5A302-C880-4E8C-9E1D-640CD5CF0CBE}"/>
              </a:ext>
            </a:extLst>
          </p:cNvPr>
          <p:cNvSpPr/>
          <p:nvPr/>
        </p:nvSpPr>
        <p:spPr>
          <a:xfrm>
            <a:off x="5603116" y="208443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D239E65-7C2B-4AD5-A1F4-F716E33EF928}"/>
              </a:ext>
            </a:extLst>
          </p:cNvPr>
          <p:cNvSpPr/>
          <p:nvPr/>
        </p:nvSpPr>
        <p:spPr>
          <a:xfrm>
            <a:off x="5517708" y="2591849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2CB9ACB-9175-4592-A0A2-5F6EBA3916AA}"/>
              </a:ext>
            </a:extLst>
          </p:cNvPr>
          <p:cNvSpPr/>
          <p:nvPr/>
        </p:nvSpPr>
        <p:spPr>
          <a:xfrm>
            <a:off x="5718531" y="3023587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445AD6-3298-4B4A-BFAA-36E271EE36D3}"/>
              </a:ext>
            </a:extLst>
          </p:cNvPr>
          <p:cNvSpPr/>
          <p:nvPr/>
        </p:nvSpPr>
        <p:spPr>
          <a:xfrm>
            <a:off x="9577413" y="293867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48" name="Cube 147">
            <a:extLst>
              <a:ext uri="{FF2B5EF4-FFF2-40B4-BE49-F238E27FC236}">
                <a16:creationId xmlns:a16="http://schemas.microsoft.com/office/drawing/2014/main" id="{3C1DB64A-F95E-4BBA-AAB7-E382DEE6D3AD}"/>
              </a:ext>
            </a:extLst>
          </p:cNvPr>
          <p:cNvSpPr/>
          <p:nvPr/>
        </p:nvSpPr>
        <p:spPr>
          <a:xfrm>
            <a:off x="5299732" y="3877068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beta</a:t>
            </a:r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ADE2C1F-3705-4E1D-9D1A-CEFA5BBDC4AE}"/>
              </a:ext>
            </a:extLst>
          </p:cNvPr>
          <p:cNvSpPr/>
          <p:nvPr/>
        </p:nvSpPr>
        <p:spPr>
          <a:xfrm>
            <a:off x="5517708" y="470610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52" name="Folded Corner 14">
            <a:extLst>
              <a:ext uri="{FF2B5EF4-FFF2-40B4-BE49-F238E27FC236}">
                <a16:creationId xmlns:a16="http://schemas.microsoft.com/office/drawing/2014/main" id="{E9E59862-8121-45E9-B034-254AA5F85A9E}"/>
              </a:ext>
            </a:extLst>
          </p:cNvPr>
          <p:cNvSpPr/>
          <p:nvPr/>
        </p:nvSpPr>
        <p:spPr>
          <a:xfrm>
            <a:off x="4644587" y="396929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9189909A-C973-403D-AC10-F162C1C50251}"/>
              </a:ext>
            </a:extLst>
          </p:cNvPr>
          <p:cNvSpPr/>
          <p:nvPr/>
        </p:nvSpPr>
        <p:spPr>
          <a:xfrm>
            <a:off x="4514102" y="457914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</a:t>
            </a:r>
            <a:endParaRPr lang="en-US" dirty="0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104DBBE-32EA-425C-8DB2-CA3E800CA64E}"/>
              </a:ext>
            </a:extLst>
          </p:cNvPr>
          <p:cNvCxnSpPr>
            <a:cxnSpLocks/>
          </p:cNvCxnSpPr>
          <p:nvPr/>
        </p:nvCxnSpPr>
        <p:spPr>
          <a:xfrm flipV="1">
            <a:off x="6453845" y="3969290"/>
            <a:ext cx="792575" cy="28258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Cube 162">
            <a:extLst>
              <a:ext uri="{FF2B5EF4-FFF2-40B4-BE49-F238E27FC236}">
                <a16:creationId xmlns:a16="http://schemas.microsoft.com/office/drawing/2014/main" id="{DCC62459-FE7B-48A9-A2FB-D56CDC251746}"/>
              </a:ext>
            </a:extLst>
          </p:cNvPr>
          <p:cNvSpPr/>
          <p:nvPr/>
        </p:nvSpPr>
        <p:spPr>
          <a:xfrm>
            <a:off x="5687082" y="540425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Final</a:t>
            </a:r>
            <a:endParaRPr lang="en-US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17E061D-69B0-4C5E-9A8B-BA722BA64CA4}"/>
              </a:ext>
            </a:extLst>
          </p:cNvPr>
          <p:cNvSpPr/>
          <p:nvPr/>
        </p:nvSpPr>
        <p:spPr>
          <a:xfrm>
            <a:off x="5905058" y="623329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65" name="Folded Corner 14">
            <a:extLst>
              <a:ext uri="{FF2B5EF4-FFF2-40B4-BE49-F238E27FC236}">
                <a16:creationId xmlns:a16="http://schemas.microsoft.com/office/drawing/2014/main" id="{E1EF52F6-55FE-4BD8-A276-7961F4C14406}"/>
              </a:ext>
            </a:extLst>
          </p:cNvPr>
          <p:cNvSpPr/>
          <p:nvPr/>
        </p:nvSpPr>
        <p:spPr>
          <a:xfrm>
            <a:off x="5031937" y="5496479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CD422137-5DD0-430D-A335-3434D32EC278}"/>
              </a:ext>
            </a:extLst>
          </p:cNvPr>
          <p:cNvSpPr/>
          <p:nvPr/>
        </p:nvSpPr>
        <p:spPr>
          <a:xfrm>
            <a:off x="4901452" y="6106337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26251F63-0F9B-46FC-B288-264E1954D111}"/>
              </a:ext>
            </a:extLst>
          </p:cNvPr>
          <p:cNvCxnSpPr>
            <a:cxnSpLocks/>
          </p:cNvCxnSpPr>
          <p:nvPr/>
        </p:nvCxnSpPr>
        <p:spPr>
          <a:xfrm flipV="1">
            <a:off x="6841195" y="5075439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Folded Corner 14">
            <a:extLst>
              <a:ext uri="{FF2B5EF4-FFF2-40B4-BE49-F238E27FC236}">
                <a16:creationId xmlns:a16="http://schemas.microsoft.com/office/drawing/2014/main" id="{2198A703-2FEE-48EA-B0B0-656B73C08CA7}"/>
              </a:ext>
            </a:extLst>
          </p:cNvPr>
          <p:cNvSpPr/>
          <p:nvPr/>
        </p:nvSpPr>
        <p:spPr>
          <a:xfrm>
            <a:off x="4407384" y="5492362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CC85E64-312F-4851-B756-3019DD6FA99F}"/>
              </a:ext>
            </a:extLst>
          </p:cNvPr>
          <p:cNvSpPr/>
          <p:nvPr/>
        </p:nvSpPr>
        <p:spPr>
          <a:xfrm>
            <a:off x="4302515" y="6102220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518C8625-6187-4D33-A1AC-9208CA68F263}"/>
              </a:ext>
            </a:extLst>
          </p:cNvPr>
          <p:cNvCxnSpPr>
            <a:cxnSpLocks/>
          </p:cNvCxnSpPr>
          <p:nvPr/>
        </p:nvCxnSpPr>
        <p:spPr>
          <a:xfrm flipV="1">
            <a:off x="3777371" y="5721475"/>
            <a:ext cx="792575" cy="2825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01A5617-56DC-4B84-AF69-7027F4C7E7B3}"/>
              </a:ext>
            </a:extLst>
          </p:cNvPr>
          <p:cNvSpPr/>
          <p:nvPr/>
        </p:nvSpPr>
        <p:spPr>
          <a:xfrm>
            <a:off x="3395123" y="6290491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endParaRPr lang="en-US" dirty="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AB7C45BA-0078-4BA1-A2B3-BC9A66ACD955}"/>
              </a:ext>
            </a:extLst>
          </p:cNvPr>
          <p:cNvSpPr/>
          <p:nvPr/>
        </p:nvSpPr>
        <p:spPr>
          <a:xfrm rot="5400000">
            <a:off x="7718498" y="5283366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outdoor object&#10;&#10;Description generated with high confidence">
            <a:extLst>
              <a:ext uri="{FF2B5EF4-FFF2-40B4-BE49-F238E27FC236}">
                <a16:creationId xmlns:a16="http://schemas.microsoft.com/office/drawing/2014/main" id="{684713F9-9ECF-4663-A027-A6113FA718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177" y="4870099"/>
            <a:ext cx="858199" cy="646331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E9F3928-6603-4F44-B87F-D5568E789A51}"/>
              </a:ext>
            </a:extLst>
          </p:cNvPr>
          <p:cNvCxnSpPr>
            <a:cxnSpLocks/>
          </p:cNvCxnSpPr>
          <p:nvPr/>
        </p:nvCxnSpPr>
        <p:spPr>
          <a:xfrm flipV="1">
            <a:off x="9111697" y="5676071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E9850A2-3BDB-4A68-BCBD-94C436747806}"/>
              </a:ext>
            </a:extLst>
          </p:cNvPr>
          <p:cNvSpPr/>
          <p:nvPr/>
        </p:nvSpPr>
        <p:spPr>
          <a:xfrm>
            <a:off x="10793709" y="5921228"/>
            <a:ext cx="15568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Profit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Engineering</a:t>
            </a:r>
          </a:p>
        </p:txBody>
      </p:sp>
      <p:sp>
        <p:nvSpPr>
          <p:cNvPr id="44" name="Folded Corner 14">
            <a:extLst>
              <a:ext uri="{FF2B5EF4-FFF2-40B4-BE49-F238E27FC236}">
                <a16:creationId xmlns:a16="http://schemas.microsoft.com/office/drawing/2014/main" id="{048A78E4-38F4-403F-B262-3393CB25026A}"/>
              </a:ext>
            </a:extLst>
          </p:cNvPr>
          <p:cNvSpPr/>
          <p:nvPr/>
        </p:nvSpPr>
        <p:spPr>
          <a:xfrm>
            <a:off x="9825844" y="5346298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6EF94B6-C2BD-4454-B081-DC4CDC0FA78B}"/>
              </a:ext>
            </a:extLst>
          </p:cNvPr>
          <p:cNvSpPr/>
          <p:nvPr/>
        </p:nvSpPr>
        <p:spPr>
          <a:xfrm>
            <a:off x="9490177" y="5956156"/>
            <a:ext cx="1069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. test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89B982-51DA-4A7B-B50E-BA08031E2C12}"/>
              </a:ext>
            </a:extLst>
          </p:cNvPr>
          <p:cNvSpPr/>
          <p:nvPr/>
        </p:nvSpPr>
        <p:spPr>
          <a:xfrm>
            <a:off x="10999410" y="5508562"/>
            <a:ext cx="949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Awards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318F00-3DF3-4DD0-9F9C-3D2FB2746086}"/>
              </a:ext>
            </a:extLst>
          </p:cNvPr>
          <p:cNvSpPr/>
          <p:nvPr/>
        </p:nvSpPr>
        <p:spPr>
          <a:xfrm>
            <a:off x="9185135" y="3717513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B4F362E-13BC-4500-8556-53A8FC39D0B9}"/>
              </a:ext>
            </a:extLst>
          </p:cNvPr>
          <p:cNvSpPr/>
          <p:nvPr/>
        </p:nvSpPr>
        <p:spPr>
          <a:xfrm>
            <a:off x="9282460" y="414176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71B6A2-9BA5-482C-991E-4489D5C190FD}"/>
              </a:ext>
            </a:extLst>
          </p:cNvPr>
          <p:cNvSpPr/>
          <p:nvPr/>
        </p:nvSpPr>
        <p:spPr>
          <a:xfrm>
            <a:off x="9273452" y="4539844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534692-59D2-4947-83E0-D4E8E4591FD6}"/>
              </a:ext>
            </a:extLst>
          </p:cNvPr>
          <p:cNvSpPr/>
          <p:nvPr/>
        </p:nvSpPr>
        <p:spPr>
          <a:xfrm>
            <a:off x="157316" y="-334493"/>
            <a:ext cx="3960059" cy="5559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944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Folded Corner 14">
            <a:extLst>
              <a:ext uri="{FF2B5EF4-FFF2-40B4-BE49-F238E27FC236}">
                <a16:creationId xmlns:a16="http://schemas.microsoft.com/office/drawing/2014/main" id="{D7925C44-E3E5-47AF-9CC8-BF6471802A70}"/>
              </a:ext>
            </a:extLst>
          </p:cNvPr>
          <p:cNvSpPr/>
          <p:nvPr/>
        </p:nvSpPr>
        <p:spPr>
          <a:xfrm>
            <a:off x="3538314" y="5733964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14EDC3A-CB98-4BD4-86CB-C3DE5CC0A317}"/>
              </a:ext>
            </a:extLst>
          </p:cNvPr>
          <p:cNvGraphicFramePr/>
          <p:nvPr/>
        </p:nvGraphicFramePr>
        <p:xfrm>
          <a:off x="3664157" y="18872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D715EE1-32F0-4BAE-86BD-83B54B3137EB}"/>
              </a:ext>
            </a:extLst>
          </p:cNvPr>
          <p:cNvSpPr/>
          <p:nvPr/>
        </p:nvSpPr>
        <p:spPr>
          <a:xfrm>
            <a:off x="477431" y="747715"/>
            <a:ext cx="3337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Feature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scoping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Marketing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concept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F344E-950A-4767-97FA-13FFE695BBC3}"/>
              </a:ext>
            </a:extLst>
          </p:cNvPr>
          <p:cNvSpPr/>
          <p:nvPr/>
        </p:nvSpPr>
        <p:spPr>
          <a:xfrm>
            <a:off x="665631" y="-334493"/>
            <a:ext cx="40463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Engineering </a:t>
            </a:r>
            <a:r>
              <a:rPr lang="sv-SE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perspective</a:t>
            </a:r>
            <a:endParaRPr lang="en-US" sz="2800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FE62E66-21DE-45BB-AB76-2BCE8E9BEC95}"/>
              </a:ext>
            </a:extLst>
          </p:cNvPr>
          <p:cNvSpPr/>
          <p:nvPr/>
        </p:nvSpPr>
        <p:spPr>
          <a:xfrm>
            <a:off x="477431" y="2453766"/>
            <a:ext cx="33374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Evolve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Maintain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business relations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evelop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Rumble strategy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7B25911-E59E-4329-B921-A0EBAE8F9C7E}"/>
              </a:ext>
            </a:extLst>
          </p:cNvPr>
          <p:cNvSpPr/>
          <p:nvPr/>
        </p:nvSpPr>
        <p:spPr>
          <a:xfrm>
            <a:off x="551173" y="4159817"/>
            <a:ext cx="3337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High-volume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Optimize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strategy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8B0573-B3AD-48CB-9F8F-13EC6567D0D3}"/>
              </a:ext>
            </a:extLst>
          </p:cNvPr>
          <p:cNvSpPr/>
          <p:nvPr/>
        </p:nvSpPr>
        <p:spPr>
          <a:xfrm>
            <a:off x="7002305" y="6233296"/>
            <a:ext cx="21339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Acceptance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5D63EA-C9C9-4E25-A071-89FBDD4231BE}"/>
              </a:ext>
            </a:extLst>
          </p:cNvPr>
          <p:cNvSpPr/>
          <p:nvPr/>
        </p:nvSpPr>
        <p:spPr>
          <a:xfrm>
            <a:off x="9020819" y="419560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0255C1-0F86-4BC8-84D8-4B76F00785A9}"/>
              </a:ext>
            </a:extLst>
          </p:cNvPr>
          <p:cNvSpPr/>
          <p:nvPr/>
        </p:nvSpPr>
        <p:spPr>
          <a:xfrm>
            <a:off x="9359437" y="120938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D7F599-A36B-4AA7-86FA-23355394169C}"/>
              </a:ext>
            </a:extLst>
          </p:cNvPr>
          <p:cNvSpPr/>
          <p:nvPr/>
        </p:nvSpPr>
        <p:spPr>
          <a:xfrm>
            <a:off x="9205549" y="788892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Prototyping</a:t>
            </a:r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21A4D44-CAD2-400B-8E2D-F8B1FEA0E5B6}"/>
              </a:ext>
            </a:extLst>
          </p:cNvPr>
          <p:cNvSpPr/>
          <p:nvPr/>
        </p:nvSpPr>
        <p:spPr>
          <a:xfrm>
            <a:off x="9273452" y="1578712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ECE62BA-C5A0-4279-B504-BAC3C2C73E71}"/>
              </a:ext>
            </a:extLst>
          </p:cNvPr>
          <p:cNvSpPr/>
          <p:nvPr/>
        </p:nvSpPr>
        <p:spPr>
          <a:xfrm>
            <a:off x="8464599" y="28024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understanding</a:t>
            </a:r>
            <a:endParaRPr lang="en-US" dirty="0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F871D032-A4AE-406F-A80A-38A8B0BED40E}"/>
              </a:ext>
            </a:extLst>
          </p:cNvPr>
          <p:cNvSpPr/>
          <p:nvPr/>
        </p:nvSpPr>
        <p:spPr>
          <a:xfrm>
            <a:off x="9359437" y="210963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alpha</a:t>
            </a:r>
            <a:endParaRPr lang="en-US" dirty="0"/>
          </a:p>
        </p:txBody>
      </p:sp>
      <p:sp>
        <p:nvSpPr>
          <p:cNvPr id="133" name="Folded Corner 14">
            <a:extLst>
              <a:ext uri="{FF2B5EF4-FFF2-40B4-BE49-F238E27FC236}">
                <a16:creationId xmlns:a16="http://schemas.microsoft.com/office/drawing/2014/main" id="{DDDEB2FA-CB2B-41A1-82A4-458F3DD3A4D7}"/>
              </a:ext>
            </a:extLst>
          </p:cNvPr>
          <p:cNvSpPr/>
          <p:nvPr/>
        </p:nvSpPr>
        <p:spPr>
          <a:xfrm>
            <a:off x="10584187" y="211591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38F98D-376A-4707-AFEB-3116E75204BA}"/>
              </a:ext>
            </a:extLst>
          </p:cNvPr>
          <p:cNvSpPr/>
          <p:nvPr/>
        </p:nvSpPr>
        <p:spPr>
          <a:xfrm>
            <a:off x="10453702" y="272576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lang="en-US" dirty="0"/>
          </a:p>
        </p:txBody>
      </p:sp>
      <p:pic>
        <p:nvPicPr>
          <p:cNvPr id="18" name="Picture 17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4132CF14-571D-4435-9A41-BF9FAEA443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069" y="2162802"/>
            <a:ext cx="1230876" cy="55839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047E73B-15B2-47B6-9C78-BCDB588C3019}"/>
              </a:ext>
            </a:extLst>
          </p:cNvPr>
          <p:cNvSpPr/>
          <p:nvPr/>
        </p:nvSpPr>
        <p:spPr>
          <a:xfrm>
            <a:off x="11097919" y="2722384"/>
            <a:ext cx="1288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3ACBD9C-E946-4C83-82A0-7C79817A1EB9}"/>
              </a:ext>
            </a:extLst>
          </p:cNvPr>
          <p:cNvCxnSpPr/>
          <p:nvPr/>
        </p:nvCxnSpPr>
        <p:spPr>
          <a:xfrm>
            <a:off x="8278173" y="2408830"/>
            <a:ext cx="936620" cy="12256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AD5A302-C880-4E8C-9E1D-640CD5CF0CBE}"/>
              </a:ext>
            </a:extLst>
          </p:cNvPr>
          <p:cNvSpPr/>
          <p:nvPr/>
        </p:nvSpPr>
        <p:spPr>
          <a:xfrm>
            <a:off x="5603116" y="208443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D239E65-7C2B-4AD5-A1F4-F716E33EF928}"/>
              </a:ext>
            </a:extLst>
          </p:cNvPr>
          <p:cNvSpPr/>
          <p:nvPr/>
        </p:nvSpPr>
        <p:spPr>
          <a:xfrm>
            <a:off x="5517708" y="2591849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2CB9ACB-9175-4592-A0A2-5F6EBA3916AA}"/>
              </a:ext>
            </a:extLst>
          </p:cNvPr>
          <p:cNvSpPr/>
          <p:nvPr/>
        </p:nvSpPr>
        <p:spPr>
          <a:xfrm>
            <a:off x="5718531" y="3023587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445AD6-3298-4B4A-BFAA-36E271EE36D3}"/>
              </a:ext>
            </a:extLst>
          </p:cNvPr>
          <p:cNvSpPr/>
          <p:nvPr/>
        </p:nvSpPr>
        <p:spPr>
          <a:xfrm>
            <a:off x="9577413" y="293867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48" name="Cube 147">
            <a:extLst>
              <a:ext uri="{FF2B5EF4-FFF2-40B4-BE49-F238E27FC236}">
                <a16:creationId xmlns:a16="http://schemas.microsoft.com/office/drawing/2014/main" id="{3C1DB64A-F95E-4BBA-AAB7-E382DEE6D3AD}"/>
              </a:ext>
            </a:extLst>
          </p:cNvPr>
          <p:cNvSpPr/>
          <p:nvPr/>
        </p:nvSpPr>
        <p:spPr>
          <a:xfrm>
            <a:off x="5299732" y="3877068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beta</a:t>
            </a:r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ADE2C1F-3705-4E1D-9D1A-CEFA5BBDC4AE}"/>
              </a:ext>
            </a:extLst>
          </p:cNvPr>
          <p:cNvSpPr/>
          <p:nvPr/>
        </p:nvSpPr>
        <p:spPr>
          <a:xfrm>
            <a:off x="5517708" y="470610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52" name="Folded Corner 14">
            <a:extLst>
              <a:ext uri="{FF2B5EF4-FFF2-40B4-BE49-F238E27FC236}">
                <a16:creationId xmlns:a16="http://schemas.microsoft.com/office/drawing/2014/main" id="{E9E59862-8121-45E9-B034-254AA5F85A9E}"/>
              </a:ext>
            </a:extLst>
          </p:cNvPr>
          <p:cNvSpPr/>
          <p:nvPr/>
        </p:nvSpPr>
        <p:spPr>
          <a:xfrm>
            <a:off x="4644587" y="396929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9189909A-C973-403D-AC10-F162C1C50251}"/>
              </a:ext>
            </a:extLst>
          </p:cNvPr>
          <p:cNvSpPr/>
          <p:nvPr/>
        </p:nvSpPr>
        <p:spPr>
          <a:xfrm>
            <a:off x="4514102" y="457914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</a:t>
            </a:r>
            <a:endParaRPr lang="en-US" dirty="0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104DBBE-32EA-425C-8DB2-CA3E800CA64E}"/>
              </a:ext>
            </a:extLst>
          </p:cNvPr>
          <p:cNvCxnSpPr>
            <a:cxnSpLocks/>
          </p:cNvCxnSpPr>
          <p:nvPr/>
        </p:nvCxnSpPr>
        <p:spPr>
          <a:xfrm flipV="1">
            <a:off x="6453845" y="3969290"/>
            <a:ext cx="792575" cy="28258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Cube 162">
            <a:extLst>
              <a:ext uri="{FF2B5EF4-FFF2-40B4-BE49-F238E27FC236}">
                <a16:creationId xmlns:a16="http://schemas.microsoft.com/office/drawing/2014/main" id="{DCC62459-FE7B-48A9-A2FB-D56CDC251746}"/>
              </a:ext>
            </a:extLst>
          </p:cNvPr>
          <p:cNvSpPr/>
          <p:nvPr/>
        </p:nvSpPr>
        <p:spPr>
          <a:xfrm>
            <a:off x="5687082" y="540425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Final</a:t>
            </a:r>
            <a:endParaRPr lang="en-US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17E061D-69B0-4C5E-9A8B-BA722BA64CA4}"/>
              </a:ext>
            </a:extLst>
          </p:cNvPr>
          <p:cNvSpPr/>
          <p:nvPr/>
        </p:nvSpPr>
        <p:spPr>
          <a:xfrm>
            <a:off x="5905058" y="623329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65" name="Folded Corner 14">
            <a:extLst>
              <a:ext uri="{FF2B5EF4-FFF2-40B4-BE49-F238E27FC236}">
                <a16:creationId xmlns:a16="http://schemas.microsoft.com/office/drawing/2014/main" id="{E1EF52F6-55FE-4BD8-A276-7961F4C14406}"/>
              </a:ext>
            </a:extLst>
          </p:cNvPr>
          <p:cNvSpPr/>
          <p:nvPr/>
        </p:nvSpPr>
        <p:spPr>
          <a:xfrm>
            <a:off x="5031937" y="5496479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CD422137-5DD0-430D-A335-3434D32EC278}"/>
              </a:ext>
            </a:extLst>
          </p:cNvPr>
          <p:cNvSpPr/>
          <p:nvPr/>
        </p:nvSpPr>
        <p:spPr>
          <a:xfrm>
            <a:off x="4901452" y="6106337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26251F63-0F9B-46FC-B288-264E1954D111}"/>
              </a:ext>
            </a:extLst>
          </p:cNvPr>
          <p:cNvCxnSpPr>
            <a:cxnSpLocks/>
          </p:cNvCxnSpPr>
          <p:nvPr/>
        </p:nvCxnSpPr>
        <p:spPr>
          <a:xfrm flipV="1">
            <a:off x="6841195" y="5075439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Folded Corner 14">
            <a:extLst>
              <a:ext uri="{FF2B5EF4-FFF2-40B4-BE49-F238E27FC236}">
                <a16:creationId xmlns:a16="http://schemas.microsoft.com/office/drawing/2014/main" id="{2198A703-2FEE-48EA-B0B0-656B73C08CA7}"/>
              </a:ext>
            </a:extLst>
          </p:cNvPr>
          <p:cNvSpPr/>
          <p:nvPr/>
        </p:nvSpPr>
        <p:spPr>
          <a:xfrm>
            <a:off x="4407384" y="5492362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CC85E64-312F-4851-B756-3019DD6FA99F}"/>
              </a:ext>
            </a:extLst>
          </p:cNvPr>
          <p:cNvSpPr/>
          <p:nvPr/>
        </p:nvSpPr>
        <p:spPr>
          <a:xfrm>
            <a:off x="4302515" y="6102220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518C8625-6187-4D33-A1AC-9208CA68F263}"/>
              </a:ext>
            </a:extLst>
          </p:cNvPr>
          <p:cNvCxnSpPr>
            <a:cxnSpLocks/>
          </p:cNvCxnSpPr>
          <p:nvPr/>
        </p:nvCxnSpPr>
        <p:spPr>
          <a:xfrm flipV="1">
            <a:off x="3777371" y="5721475"/>
            <a:ext cx="792575" cy="2825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01A5617-56DC-4B84-AF69-7027F4C7E7B3}"/>
              </a:ext>
            </a:extLst>
          </p:cNvPr>
          <p:cNvSpPr/>
          <p:nvPr/>
        </p:nvSpPr>
        <p:spPr>
          <a:xfrm>
            <a:off x="3395123" y="6290491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endParaRPr lang="en-US" dirty="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AB7C45BA-0078-4BA1-A2B3-BC9A66ACD955}"/>
              </a:ext>
            </a:extLst>
          </p:cNvPr>
          <p:cNvSpPr/>
          <p:nvPr/>
        </p:nvSpPr>
        <p:spPr>
          <a:xfrm rot="5400000">
            <a:off x="7718498" y="5283366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outdoor object&#10;&#10;Description generated with high confidence">
            <a:extLst>
              <a:ext uri="{FF2B5EF4-FFF2-40B4-BE49-F238E27FC236}">
                <a16:creationId xmlns:a16="http://schemas.microsoft.com/office/drawing/2014/main" id="{684713F9-9ECF-4663-A027-A6113FA718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177" y="4870099"/>
            <a:ext cx="858199" cy="646331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E9F3928-6603-4F44-B87F-D5568E789A51}"/>
              </a:ext>
            </a:extLst>
          </p:cNvPr>
          <p:cNvCxnSpPr>
            <a:cxnSpLocks/>
          </p:cNvCxnSpPr>
          <p:nvPr/>
        </p:nvCxnSpPr>
        <p:spPr>
          <a:xfrm flipV="1">
            <a:off x="9111697" y="5676071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E9850A2-3BDB-4A68-BCBD-94C436747806}"/>
              </a:ext>
            </a:extLst>
          </p:cNvPr>
          <p:cNvSpPr/>
          <p:nvPr/>
        </p:nvSpPr>
        <p:spPr>
          <a:xfrm>
            <a:off x="10793709" y="5921228"/>
            <a:ext cx="15568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Profit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Engineering</a:t>
            </a:r>
          </a:p>
        </p:txBody>
      </p:sp>
      <p:sp>
        <p:nvSpPr>
          <p:cNvPr id="44" name="Folded Corner 14">
            <a:extLst>
              <a:ext uri="{FF2B5EF4-FFF2-40B4-BE49-F238E27FC236}">
                <a16:creationId xmlns:a16="http://schemas.microsoft.com/office/drawing/2014/main" id="{048A78E4-38F4-403F-B262-3393CB25026A}"/>
              </a:ext>
            </a:extLst>
          </p:cNvPr>
          <p:cNvSpPr/>
          <p:nvPr/>
        </p:nvSpPr>
        <p:spPr>
          <a:xfrm>
            <a:off x="9825844" y="5346298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6EF94B6-C2BD-4454-B081-DC4CDC0FA78B}"/>
              </a:ext>
            </a:extLst>
          </p:cNvPr>
          <p:cNvSpPr/>
          <p:nvPr/>
        </p:nvSpPr>
        <p:spPr>
          <a:xfrm>
            <a:off x="9490177" y="5956156"/>
            <a:ext cx="1069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. test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89B982-51DA-4A7B-B50E-BA08031E2C12}"/>
              </a:ext>
            </a:extLst>
          </p:cNvPr>
          <p:cNvSpPr/>
          <p:nvPr/>
        </p:nvSpPr>
        <p:spPr>
          <a:xfrm>
            <a:off x="10999410" y="5508562"/>
            <a:ext cx="949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Awards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318F00-3DF3-4DD0-9F9C-3D2FB2746086}"/>
              </a:ext>
            </a:extLst>
          </p:cNvPr>
          <p:cNvSpPr/>
          <p:nvPr/>
        </p:nvSpPr>
        <p:spPr>
          <a:xfrm>
            <a:off x="9185135" y="3717513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B4F362E-13BC-4500-8556-53A8FC39D0B9}"/>
              </a:ext>
            </a:extLst>
          </p:cNvPr>
          <p:cNvSpPr/>
          <p:nvPr/>
        </p:nvSpPr>
        <p:spPr>
          <a:xfrm>
            <a:off x="9282460" y="414176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71B6A2-9BA5-482C-991E-4489D5C190FD}"/>
              </a:ext>
            </a:extLst>
          </p:cNvPr>
          <p:cNvSpPr/>
          <p:nvPr/>
        </p:nvSpPr>
        <p:spPr>
          <a:xfrm>
            <a:off x="9273452" y="4539844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621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184</Words>
  <Application>Microsoft Office PowerPoint</Application>
  <PresentationFormat>Widescreen</PresentationFormat>
  <Paragraphs>123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Markus Borg</dc:creator>
  <cp:lastModifiedBy>Markus Borg</cp:lastModifiedBy>
  <cp:revision>16</cp:revision>
  <dcterms:created xsi:type="dcterms:W3CDTF">2017-12-10T11:07:30Z</dcterms:created>
  <dcterms:modified xsi:type="dcterms:W3CDTF">2017-12-10T12:48:20Z</dcterms:modified>
</cp:coreProperties>
</file>