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084562" y="2455173"/>
            <a:ext cx="1179530" cy="1917892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5" y="3029263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67821" y="19753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7857" y="350797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36577" y="286764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193446" y="2016999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883599" y="201534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B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1932" y="2736078"/>
            <a:ext cx="151607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416</Words>
  <Application>Microsoft Office PowerPoint</Application>
  <PresentationFormat>Widescreen</PresentationFormat>
  <Paragraphs>272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33</cp:revision>
  <dcterms:created xsi:type="dcterms:W3CDTF">2017-12-10T11:07:30Z</dcterms:created>
  <dcterms:modified xsi:type="dcterms:W3CDTF">2017-12-27T19:05:13Z</dcterms:modified>
</cp:coreProperties>
</file>