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72832" y="229234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417</Words>
  <Application>Microsoft Office PowerPoint</Application>
  <PresentationFormat>Widescreen</PresentationFormat>
  <Paragraphs>273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40</cp:revision>
  <dcterms:created xsi:type="dcterms:W3CDTF">2017-12-10T11:07:30Z</dcterms:created>
  <dcterms:modified xsi:type="dcterms:W3CDTF">2017-12-28T09:35:07Z</dcterms:modified>
</cp:coreProperties>
</file>