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460828" y="5406451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908707" y="3346232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234811"/>
            <a:ext cx="1460945" cy="193566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74809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6</cp:revision>
  <dcterms:created xsi:type="dcterms:W3CDTF">2017-12-10T11:07:30Z</dcterms:created>
  <dcterms:modified xsi:type="dcterms:W3CDTF">2017-12-10T11:49:47Z</dcterms:modified>
</cp:coreProperties>
</file>