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0F6E-F3DE-4B15-A921-47A71AD4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5EF60-862D-4078-9EBA-6CD05AE8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9525-CC04-4943-BEB8-F48EBD11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1711-D3F6-4DE2-AE5F-CE6EA3E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4534-BA92-42C1-A876-5C1E6E84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04B5-975A-4369-A160-4ED9A6E7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8DF7D-798C-489C-A930-B0E4A3B4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97C8-6D8B-4A49-93B0-4A2A84B8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669F-0E28-42B1-819A-769BFB22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FE83-4009-459B-BE02-F83883B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9CE08-61BD-4D62-A30D-68B99DFB6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563B-CB6D-4CDD-9A0D-C0D6AD75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E7AF-F656-422D-BFBA-377EC112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F959-484A-4913-8760-70CF7401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60BA-67ED-4CB4-9826-C7614A6D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0B8E-D730-488F-BDD2-2616F3C0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339A-EF8A-49EF-B50C-FD8DCE06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09B5-2DBE-470E-AF18-7B73C07C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D7AC-4F2B-4018-B55A-DA62B5D0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DA19-7877-4FCB-87CF-8F6B1F4F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FBF0-2E08-4257-8154-A221A28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3EB5-BF37-4467-8D3B-27F4DB1C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A9C8-CC2F-4B1C-8028-AC3106FF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C9FE-1ECF-4AAE-B73F-9EF2792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47CA-9C27-49D1-95D1-5E2DFEF7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0B79-8404-4D9D-817E-9C57800C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5D83-FE75-4B7F-9E46-66CA1F813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52F44-3B1E-42DB-9EE9-D0727686C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ECD0-5612-4CE2-AC04-3F3B8B68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9360-4E29-46FD-BA01-59E28D9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50AF-9C88-4495-AD7A-ABA7DAD1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D2A3-31AF-409D-BF0C-35477838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7606-DB40-4C4C-8FB8-CD0C51F3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A8C6-3E79-4174-B25B-850A7A26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59D64-A86C-4E4A-8C78-6055CCA0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CC663-6F6A-4EA1-B167-E972CCBC5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ED01D-D85D-4B53-A619-5222BDC1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267A3-A6C7-46FB-A7CE-E6A2C41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196EC-6613-4538-9CCB-6D656EF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623E-DB34-46AC-8739-80821183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8443A-9B43-4792-BA58-F45923E9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3AD7C-79CB-405A-8967-EA2986DE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005DC-078B-46D9-A260-515653BD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ABFDA-C71F-4F90-901A-D2FBBE2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8B414-6428-497B-9BFD-A159472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6B04-CD02-40A6-A92D-40ABA34A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8DD1-C498-42A5-BC87-4DC67798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E1E6-8450-40EB-903B-2B47AAB9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03A39-338D-4F31-9586-B95AE886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13242-6866-4505-8CD1-4D56F756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334C-2824-48D4-A17D-A5D3B1B6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3B3D-1C39-4D9C-91A3-FE4E5430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26A2-8A4A-43E0-A96F-C2004A57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991A-07AE-4745-B64C-E79122B15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02903-4B7D-4712-95FC-08C7808A7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EC8D0-3943-416E-B6A7-42C5BF16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0D40-FDF2-4AA0-826A-A23EEE9D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5E60A-54DE-4A41-96B9-051C5300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8CC88-6C4D-497B-ACC6-2C282279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F3DBA-B42A-47C8-B20B-E46EE422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8F37-7D61-4ADD-93A0-CE483DCE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6283-A51F-4760-84C0-C5225357CB6C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C84D-D6C9-4E3A-A768-E4EE2053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0FB8-1DF7-4E22-BA70-88C8FB324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7D3-40CE-4869-A7E5-6BA175756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48C12-609C-4F51-80DE-7F1889AC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 t="3384" r="1067" b="12339"/>
          <a:stretch/>
        </p:blipFill>
        <p:spPr>
          <a:xfrm>
            <a:off x="409433" y="123220"/>
            <a:ext cx="11373134" cy="6611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47615-65AC-45EC-B379-00AED4F2D439}"/>
              </a:ext>
            </a:extLst>
          </p:cNvPr>
          <p:cNvSpPr txBox="1"/>
          <p:nvPr/>
        </p:nvSpPr>
        <p:spPr>
          <a:xfrm>
            <a:off x="620973" y="839337"/>
            <a:ext cx="186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Wall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crawling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robots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hard to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defeat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FF39-F661-47C2-AE5E-6577EFE95C74}"/>
              </a:ext>
            </a:extLst>
          </p:cNvPr>
          <p:cNvSpPr txBox="1"/>
          <p:nvPr/>
        </p:nvSpPr>
        <p:spPr>
          <a:xfrm>
            <a:off x="498143" y="4117413"/>
            <a:ext cx="210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robots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guard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corners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block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wall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crawlers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9B6D1-2D0F-44EE-B650-B28E9E88CC58}"/>
              </a:ext>
            </a:extLst>
          </p:cNvPr>
          <p:cNvSpPr txBox="1"/>
          <p:nvPr/>
        </p:nvSpPr>
        <p:spPr>
          <a:xfrm>
            <a:off x="2752298" y="3282794"/>
            <a:ext cx="2108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1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above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avg</a:t>
            </a:r>
            <a:endParaRPr lang="sv-SE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groups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expressed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interest</a:t>
            </a:r>
            <a:endParaRPr lang="sv-SE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emails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 slack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messages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EF3F1-47C2-447D-A9E8-B0A523344E0C}"/>
              </a:ext>
            </a:extLst>
          </p:cNvPr>
          <p:cNvSpPr txBox="1"/>
          <p:nvPr/>
        </p:nvSpPr>
        <p:spPr>
          <a:xfrm>
            <a:off x="4995081" y="903027"/>
            <a:ext cx="201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Coordinated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solution for tackling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wall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crawlers</a:t>
            </a:r>
            <a:endParaRPr lang="sv-S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(2-4 robots)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EBBB8-6AAD-4D86-B684-BC3D97A495A2}"/>
              </a:ext>
            </a:extLst>
          </p:cNvPr>
          <p:cNvSpPr txBox="1"/>
          <p:nvPr/>
        </p:nvSpPr>
        <p:spPr>
          <a:xfrm>
            <a:off x="7235589" y="839337"/>
            <a:ext cx="201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expert has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already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sucessful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melee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9D722-9F2F-4BC0-B166-90458104E1DA}"/>
              </a:ext>
            </a:extLst>
          </p:cNvPr>
          <p:cNvSpPr txBox="1"/>
          <p:nvPr/>
        </p:nvSpPr>
        <p:spPr>
          <a:xfrm>
            <a:off x="7134726" y="3282794"/>
            <a:ext cx="2193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Inbound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Robot Market page</a:t>
            </a:r>
          </a:p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pitch</a:t>
            </a:r>
          </a:p>
          <a:p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Outbound</a:t>
            </a:r>
            <a:endParaRPr lang="sv-SE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Robot fair (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lecture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3)</a:t>
            </a:r>
          </a:p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Slack #robotmarket 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384A5-1D3B-47B4-BAD0-C041DD16942B}"/>
              </a:ext>
            </a:extLst>
          </p:cNvPr>
          <p:cNvSpPr txBox="1"/>
          <p:nvPr/>
        </p:nvSpPr>
        <p:spPr>
          <a:xfrm>
            <a:off x="9476097" y="903027"/>
            <a:ext cx="201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 teams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strategy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regarding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walls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883DF-48EC-4E6B-8F3B-FB3A90DD4487}"/>
              </a:ext>
            </a:extLst>
          </p:cNvPr>
          <p:cNvSpPr txBox="1"/>
          <p:nvPr/>
        </p:nvSpPr>
        <p:spPr>
          <a:xfrm>
            <a:off x="9408576" y="4163579"/>
            <a:ext cx="2193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Groups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fear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wall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crawlers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reading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</a:t>
            </a:r>
            <a:r>
              <a:rPr lang="sv-SE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subject</a:t>
            </a:r>
            <a:r>
              <a:rPr lang="sv-S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014A0-FF3F-407C-A576-0497DF9E087B}"/>
              </a:ext>
            </a:extLst>
          </p:cNvPr>
          <p:cNvSpPr/>
          <p:nvPr/>
        </p:nvSpPr>
        <p:spPr>
          <a:xfrm>
            <a:off x="2797339" y="1846847"/>
            <a:ext cx="1010653" cy="66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6FDA1-33B9-4081-B8C5-391F83F6F342}"/>
              </a:ext>
            </a:extLst>
          </p:cNvPr>
          <p:cNvSpPr/>
          <p:nvPr/>
        </p:nvSpPr>
        <p:spPr>
          <a:xfrm>
            <a:off x="3206415" y="1864895"/>
            <a:ext cx="102268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7BC86-7601-45CB-A932-196BE377F8A9}"/>
              </a:ext>
            </a:extLst>
          </p:cNvPr>
          <p:cNvSpPr/>
          <p:nvPr/>
        </p:nvSpPr>
        <p:spPr>
          <a:xfrm>
            <a:off x="3931316" y="1898566"/>
            <a:ext cx="102268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5959FD-9B34-49BB-B5D8-1B1CFABE7BCC}"/>
              </a:ext>
            </a:extLst>
          </p:cNvPr>
          <p:cNvSpPr/>
          <p:nvPr/>
        </p:nvSpPr>
        <p:spPr>
          <a:xfrm>
            <a:off x="2865844" y="1864895"/>
            <a:ext cx="108961" cy="11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D0A938-4C83-4782-A09E-8ABABDB1C244}"/>
              </a:ext>
            </a:extLst>
          </p:cNvPr>
          <p:cNvSpPr/>
          <p:nvPr/>
        </p:nvSpPr>
        <p:spPr>
          <a:xfrm>
            <a:off x="3302665" y="2386371"/>
            <a:ext cx="108961" cy="11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E75365-9458-4679-A536-548F7C8F14D6}"/>
              </a:ext>
            </a:extLst>
          </p:cNvPr>
          <p:cNvCxnSpPr/>
          <p:nvPr/>
        </p:nvCxnSpPr>
        <p:spPr>
          <a:xfrm>
            <a:off x="3312364" y="1913022"/>
            <a:ext cx="198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1DB870-D65B-4277-9B47-F26C8EA263A0}"/>
              </a:ext>
            </a:extLst>
          </p:cNvPr>
          <p:cNvCxnSpPr/>
          <p:nvPr/>
        </p:nvCxnSpPr>
        <p:spPr>
          <a:xfrm>
            <a:off x="2971795" y="1915027"/>
            <a:ext cx="198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680E0-098D-4F39-96B7-FE8FEF6A4D6A}"/>
              </a:ext>
            </a:extLst>
          </p:cNvPr>
          <p:cNvCxnSpPr/>
          <p:nvPr/>
        </p:nvCxnSpPr>
        <p:spPr>
          <a:xfrm>
            <a:off x="3411626" y="2451543"/>
            <a:ext cx="198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45C7B-8CBC-47DF-8F91-84AECC9BC755}"/>
              </a:ext>
            </a:extLst>
          </p:cNvPr>
          <p:cNvCxnSpPr>
            <a:stCxn id="16" idx="4"/>
            <a:endCxn id="17" idx="2"/>
          </p:cNvCxnSpPr>
          <p:nvPr/>
        </p:nvCxnSpPr>
        <p:spPr>
          <a:xfrm>
            <a:off x="2920325" y="1979195"/>
            <a:ext cx="382340" cy="464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86FDC-87C9-49F5-A001-25C9DDFCC15E}"/>
              </a:ext>
            </a:extLst>
          </p:cNvPr>
          <p:cNvSpPr/>
          <p:nvPr/>
        </p:nvSpPr>
        <p:spPr>
          <a:xfrm>
            <a:off x="4010470" y="1816767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Crawler</a:t>
            </a:r>
            <a:endParaRPr lang="en-US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BD8CB3-AF2F-4007-8C6A-4E4254170200}"/>
              </a:ext>
            </a:extLst>
          </p:cNvPr>
          <p:cNvSpPr/>
          <p:nvPr/>
        </p:nvSpPr>
        <p:spPr>
          <a:xfrm>
            <a:off x="3930978" y="2115405"/>
            <a:ext cx="108961" cy="11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473F24-1215-43FC-8A68-9F76F5D1F886}"/>
              </a:ext>
            </a:extLst>
          </p:cNvPr>
          <p:cNvSpPr/>
          <p:nvPr/>
        </p:nvSpPr>
        <p:spPr>
          <a:xfrm>
            <a:off x="4014646" y="203405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  <a:r>
              <a:rPr lang="sv-SE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bots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4A254-D57A-48DF-96D6-5948FC5DDEC2}"/>
              </a:ext>
            </a:extLst>
          </p:cNvPr>
          <p:cNvSpPr txBox="1"/>
          <p:nvPr/>
        </p:nvSpPr>
        <p:spPr>
          <a:xfrm>
            <a:off x="2752298" y="806112"/>
            <a:ext cx="1862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 </a:t>
            </a:r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finds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crawler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communicates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Coordinated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attack.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B346A3-8DA1-4B41-8E39-C7B889704A12}"/>
              </a:ext>
            </a:extLst>
          </p:cNvPr>
          <p:cNvCxnSpPr>
            <a:cxnSpLocks/>
          </p:cNvCxnSpPr>
          <p:nvPr/>
        </p:nvCxnSpPr>
        <p:spPr>
          <a:xfrm>
            <a:off x="3935532" y="2323096"/>
            <a:ext cx="108961" cy="1145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0994163-F971-444A-A7D9-C40A160009A0}"/>
              </a:ext>
            </a:extLst>
          </p:cNvPr>
          <p:cNvSpPr/>
          <p:nvPr/>
        </p:nvSpPr>
        <p:spPr>
          <a:xfrm>
            <a:off x="4022574" y="2241855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</a:t>
            </a:r>
            <a:r>
              <a:rPr lang="sv-SE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55A7FC-BFEA-4B0F-883F-9FE09F187FC6}"/>
              </a:ext>
            </a:extLst>
          </p:cNvPr>
          <p:cNvSpPr txBox="1"/>
          <p:nvPr/>
        </p:nvSpPr>
        <p:spPr>
          <a:xfrm>
            <a:off x="628986" y="5599832"/>
            <a:ext cx="3986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Fixed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deadlines.</a:t>
            </a:r>
          </a:p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budget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80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hours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person.</a:t>
            </a:r>
          </a:p>
          <a:p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paid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overtime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E045CA-960B-419C-87D2-9F5BBA0996C5}"/>
              </a:ext>
            </a:extLst>
          </p:cNvPr>
          <p:cNvSpPr txBox="1"/>
          <p:nvPr/>
        </p:nvSpPr>
        <p:spPr>
          <a:xfrm>
            <a:off x="6096000" y="5599832"/>
            <a:ext cx="568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Besoke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1</a:t>
            </a:r>
          </a:p>
          <a:p>
            <a:pPr>
              <a:tabLst>
                <a:tab pos="228600" algn="l"/>
              </a:tabLst>
            </a:pP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(25%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payment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remainder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3) </a:t>
            </a:r>
          </a:p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Robot Market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3.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48C12-609C-4F51-80DE-7F1889AC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 t="3384" r="1067" b="12339"/>
          <a:stretch/>
        </p:blipFill>
        <p:spPr>
          <a:xfrm>
            <a:off x="409433" y="123220"/>
            <a:ext cx="11373134" cy="6611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9D722-9F2F-4BC0-B166-90458104E1DA}"/>
              </a:ext>
            </a:extLst>
          </p:cNvPr>
          <p:cNvSpPr txBox="1"/>
          <p:nvPr/>
        </p:nvSpPr>
        <p:spPr>
          <a:xfrm>
            <a:off x="7146758" y="3255638"/>
            <a:ext cx="2193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Inbound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Robot Market page</a:t>
            </a:r>
          </a:p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pitch</a:t>
            </a:r>
          </a:p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</a:p>
          <a:p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Outbound</a:t>
            </a:r>
            <a:endParaRPr lang="sv-SE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Robot fair (</a:t>
            </a:r>
            <a:r>
              <a:rPr lang="sv-SE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lecture</a:t>
            </a:r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3)</a:t>
            </a:r>
          </a:p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Slack #robotmarket</a:t>
            </a:r>
          </a:p>
          <a:p>
            <a:r>
              <a:rPr lang="sv-S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 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55A7FC-BFEA-4B0F-883F-9FE09F187FC6}"/>
              </a:ext>
            </a:extLst>
          </p:cNvPr>
          <p:cNvSpPr txBox="1"/>
          <p:nvPr/>
        </p:nvSpPr>
        <p:spPr>
          <a:xfrm>
            <a:off x="628986" y="5599832"/>
            <a:ext cx="3986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Fixed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deadlines.</a:t>
            </a:r>
          </a:p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budget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80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hours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person.</a:t>
            </a:r>
          </a:p>
          <a:p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paid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overtime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E045CA-960B-419C-87D2-9F5BBA0996C5}"/>
              </a:ext>
            </a:extLst>
          </p:cNvPr>
          <p:cNvSpPr txBox="1"/>
          <p:nvPr/>
        </p:nvSpPr>
        <p:spPr>
          <a:xfrm>
            <a:off x="6096000" y="5599832"/>
            <a:ext cx="568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Besoke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1</a:t>
            </a:r>
          </a:p>
          <a:p>
            <a:pPr>
              <a:tabLst>
                <a:tab pos="228600" algn="l"/>
              </a:tabLst>
            </a:pP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(25%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payment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remainder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3) </a:t>
            </a:r>
          </a:p>
          <a:p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Robot Market </a:t>
            </a:r>
            <a:r>
              <a:rPr lang="sv-S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</a:t>
            </a:r>
            <a:r>
              <a:rPr lang="sv-S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Sprint 3.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</cp:revision>
  <dcterms:created xsi:type="dcterms:W3CDTF">2018-03-20T15:23:50Z</dcterms:created>
  <dcterms:modified xsi:type="dcterms:W3CDTF">2018-03-20T15:47:49Z</dcterms:modified>
</cp:coreProperties>
</file>