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72" d="100"/>
          <a:sy n="72" d="100"/>
        </p:scale>
        <p:origin x="984" y="-102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2018-03-22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426</Words>
  <Application>Microsoft Office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48</cp:revision>
  <dcterms:created xsi:type="dcterms:W3CDTF">2017-12-10T11:07:30Z</dcterms:created>
  <dcterms:modified xsi:type="dcterms:W3CDTF">2018-03-22T11:21:12Z</dcterms:modified>
</cp:coreProperties>
</file>